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8" r:id="rId13"/>
    <p:sldId id="266" r:id="rId14"/>
    <p:sldId id="269" r:id="rId15"/>
    <p:sldId id="270" r:id="rId16"/>
    <p:sldId id="274" r:id="rId17"/>
    <p:sldId id="275" r:id="rId18"/>
    <p:sldId id="271" r:id="rId19"/>
    <p:sldId id="272" r:id="rId20"/>
    <p:sldId id="273"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5CB0F648-01BB-4CD1-89F9-1B7D54A3F59E}" type="datetimeFigureOut">
              <a:rPr lang="nl-NL" smtClean="0"/>
              <a:t>22-6-2015</a:t>
            </a:fld>
            <a:endParaRPr lang="nl-NL"/>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EFC10F44-8FAD-47C6-BBD2-FB51CE1CC6A1}"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EFC10F44-8FAD-47C6-BBD2-FB51CE1CC6A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EFC10F44-8FAD-47C6-BBD2-FB51CE1CC6A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EFC10F44-8FAD-47C6-BBD2-FB51CE1CC6A1}" type="slidenum">
              <a:rPr lang="nl-NL" smtClean="0"/>
              <a:t>‹nr.›</a:t>
            </a:fld>
            <a:endParaRPr lang="nl-NL"/>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EFC10F44-8FAD-47C6-BBD2-FB51CE1CC6A1}" type="slidenum">
              <a:rPr lang="nl-NL" smtClean="0"/>
              <a:t>‹nr.›</a:t>
            </a:fld>
            <a:endParaRPr lang="nl-NL"/>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EFC10F44-8FAD-47C6-BBD2-FB51CE1CC6A1}" type="slidenum">
              <a:rPr lang="nl-NL" smtClean="0"/>
              <a:t>‹nr.›</a:t>
            </a:fld>
            <a:endParaRPr lang="nl-NL"/>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p:txBody>
          <a:bodyPr/>
          <a:lstStyle>
            <a:extLst/>
          </a:lstStyle>
          <a:p>
            <a:fld id="{EFC10F44-8FAD-47C6-BBD2-FB51CE1CC6A1}"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EFC10F44-8FAD-47C6-BBD2-FB51CE1CC6A1}" type="slidenum">
              <a:rPr lang="nl-NL" smtClean="0"/>
              <a:t>‹nr.›</a:t>
            </a:fld>
            <a:endParaRPr lang="nl-NL"/>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5CB0F648-01BB-4CD1-89F9-1B7D54A3F59E}" type="datetimeFigureOut">
              <a:rPr lang="nl-NL" smtClean="0"/>
              <a:t>22-6-2015</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EFC10F44-8FAD-47C6-BBD2-FB51CE1CC6A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5CB0F648-01BB-4CD1-89F9-1B7D54A3F59E}" type="datetimeFigureOut">
              <a:rPr lang="nl-NL" smtClean="0"/>
              <a:t>22-6-2015</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EFC10F44-8FAD-47C6-BBD2-FB51CE1CC6A1}"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5CB0F648-01BB-4CD1-89F9-1B7D54A3F59E}" type="datetimeFigureOut">
              <a:rPr lang="nl-NL" smtClean="0"/>
              <a:t>22-6-2015</a:t>
            </a:fld>
            <a:endParaRPr lang="nl-NL"/>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EFC10F44-8FAD-47C6-BBD2-FB51CE1CC6A1}" type="slidenum">
              <a:rPr lang="nl-NL" smtClean="0"/>
              <a:t>‹nr.›</a:t>
            </a:fld>
            <a:endParaRPr lang="nl-NL"/>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B0F648-01BB-4CD1-89F9-1B7D54A3F59E}" type="datetimeFigureOut">
              <a:rPr lang="nl-NL" smtClean="0"/>
              <a:t>22-6-2015</a:t>
            </a:fld>
            <a:endParaRPr lang="nl-NL"/>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C10F44-8FAD-47C6-BBD2-FB51CE1CC6A1}"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Reading a </a:t>
            </a:r>
            <a:r>
              <a:rPr lang="nl-NL" dirty="0" err="1" smtClean="0"/>
              <a:t>novel</a:t>
            </a:r>
            <a:endParaRPr lang="nl-NL" dirty="0"/>
          </a:p>
        </p:txBody>
      </p:sp>
      <p:sp>
        <p:nvSpPr>
          <p:cNvPr id="3" name="Ondertitel 2"/>
          <p:cNvSpPr>
            <a:spLocks noGrp="1"/>
          </p:cNvSpPr>
          <p:nvPr>
            <p:ph type="subTitle" idx="1"/>
          </p:nvPr>
        </p:nvSpPr>
        <p:spPr/>
        <p:txBody>
          <a:bodyPr/>
          <a:lstStyle/>
          <a:p>
            <a:r>
              <a:rPr lang="nl-NL" dirty="0" smtClean="0"/>
              <a:t>Different </a:t>
            </a:r>
            <a:r>
              <a:rPr lang="nl-NL" dirty="0" err="1" smtClean="0"/>
              <a:t>elements</a:t>
            </a:r>
            <a:r>
              <a:rPr lang="nl-NL" dirty="0" smtClean="0"/>
              <a:t> of a story</a:t>
            </a:r>
            <a:endParaRPr lang="nl-NL" dirty="0"/>
          </a:p>
        </p:txBody>
      </p:sp>
      <p:pic>
        <p:nvPicPr>
          <p:cNvPr id="4" name="Afbeelding 3" descr="Beschrijving: http://www.denieuwsteschool.nl/Portals/_default/Skins/Nieuwste%20school/images/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3458" y="188640"/>
            <a:ext cx="3168352" cy="1296144"/>
          </a:xfrm>
          <a:prstGeom prst="rect">
            <a:avLst/>
          </a:prstGeom>
          <a:noFill/>
          <a:ln>
            <a:noFill/>
          </a:ln>
        </p:spPr>
      </p:pic>
    </p:spTree>
    <p:extLst>
      <p:ext uri="{BB962C8B-B14F-4D97-AF65-F5344CB8AC3E}">
        <p14:creationId xmlns:p14="http://schemas.microsoft.com/office/powerpoint/2010/main" val="33797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Beschrijving: http://www.denieuwsteschool.nl/Portals/_default/Skins/Nieuwste%20school/images/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
        <p:nvSpPr>
          <p:cNvPr id="3" name="Tijdelijke aanduiding voor inhoud 2"/>
          <p:cNvSpPr>
            <a:spLocks noGrp="1"/>
          </p:cNvSpPr>
          <p:nvPr>
            <p:ph idx="1"/>
          </p:nvPr>
        </p:nvSpPr>
        <p:spPr/>
        <p:txBody>
          <a:bodyPr/>
          <a:lstStyle/>
          <a:p>
            <a:r>
              <a:rPr lang="nl-NL" dirty="0" smtClean="0"/>
              <a:t>Lord of the Rings</a:t>
            </a:r>
            <a:endParaRPr lang="nl-NL" dirty="0"/>
          </a:p>
        </p:txBody>
      </p:sp>
      <p:sp>
        <p:nvSpPr>
          <p:cNvPr id="2" name="Titel 1"/>
          <p:cNvSpPr>
            <a:spLocks noGrp="1"/>
          </p:cNvSpPr>
          <p:nvPr>
            <p:ph type="title"/>
          </p:nvPr>
        </p:nvSpPr>
        <p:spPr/>
        <p:txBody>
          <a:bodyPr>
            <a:normAutofit/>
          </a:bodyPr>
          <a:lstStyle/>
          <a:p>
            <a:r>
              <a:rPr lang="nl-NL" dirty="0" smtClean="0"/>
              <a:t>Time </a:t>
            </a:r>
            <a:r>
              <a:rPr lang="nl-NL" dirty="0" err="1" smtClean="0"/>
              <a:t>and</a:t>
            </a:r>
            <a:r>
              <a:rPr lang="nl-NL" dirty="0" smtClean="0"/>
              <a:t> </a:t>
            </a:r>
            <a:r>
              <a:rPr lang="nl-NL" dirty="0" err="1" smtClean="0"/>
              <a:t>place</a:t>
            </a:r>
            <a:endParaRPr lang="nl-NL" dirty="0"/>
          </a:p>
        </p:txBody>
      </p:sp>
      <p:pic>
        <p:nvPicPr>
          <p:cNvPr id="3078" name="Picture 6" descr="http://upload.wikimedia.org/wikipedia/en/6/6a/Mord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245768"/>
            <a:ext cx="6505575" cy="3476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hobbitontours.com/Portals/0/Templates/hobbiton/General/tumblr_myw11l3wcU1tootr2o4_1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700808"/>
            <a:ext cx="518457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1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eschrijving: http://www.denieuwsteschool.nl/Portals/_default/Skins/Nieuwste%20school/images/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
        <p:nvSpPr>
          <p:cNvPr id="3" name="Tijdelijke aanduiding voor inhoud 2"/>
          <p:cNvSpPr>
            <a:spLocks noGrp="1"/>
          </p:cNvSpPr>
          <p:nvPr>
            <p:ph idx="1"/>
          </p:nvPr>
        </p:nvSpPr>
        <p:spPr>
          <a:xfrm>
            <a:off x="395536" y="1196752"/>
            <a:ext cx="7239000" cy="5248584"/>
          </a:xfrm>
        </p:spPr>
        <p:txBody>
          <a:bodyPr>
            <a:normAutofit fontScale="92500" lnSpcReduction="10000"/>
          </a:bodyPr>
          <a:lstStyle/>
          <a:p>
            <a:r>
              <a:rPr lang="nl-NL" dirty="0" smtClean="0"/>
              <a:t>Do’s:</a:t>
            </a:r>
          </a:p>
          <a:p>
            <a:pPr lvl="1"/>
            <a:r>
              <a:rPr lang="nl-NL" dirty="0" smtClean="0"/>
              <a:t>Always </a:t>
            </a:r>
            <a:r>
              <a:rPr lang="nl-NL" dirty="0" err="1" smtClean="0"/>
              <a:t>give</a:t>
            </a:r>
            <a:r>
              <a:rPr lang="nl-NL" dirty="0" smtClean="0"/>
              <a:t> a </a:t>
            </a:r>
            <a:r>
              <a:rPr lang="nl-NL" dirty="0" err="1" smtClean="0"/>
              <a:t>description</a:t>
            </a:r>
            <a:r>
              <a:rPr lang="nl-NL" dirty="0" smtClean="0"/>
              <a:t> of ‘time’ of </a:t>
            </a:r>
            <a:r>
              <a:rPr lang="nl-NL" dirty="0" err="1" smtClean="0"/>
              <a:t>your</a:t>
            </a:r>
            <a:r>
              <a:rPr lang="nl-NL" dirty="0" smtClean="0"/>
              <a:t> </a:t>
            </a:r>
            <a:r>
              <a:rPr lang="nl-NL" dirty="0" err="1" smtClean="0"/>
              <a:t>book</a:t>
            </a:r>
            <a:r>
              <a:rPr lang="nl-NL" dirty="0" smtClean="0"/>
              <a:t>:</a:t>
            </a:r>
          </a:p>
          <a:p>
            <a:pPr lvl="2"/>
            <a:r>
              <a:rPr lang="nl-NL" dirty="0" err="1" smtClean="0"/>
              <a:t>When</a:t>
            </a:r>
            <a:r>
              <a:rPr lang="nl-NL" dirty="0" smtClean="0"/>
              <a:t> does the story take </a:t>
            </a:r>
            <a:r>
              <a:rPr lang="nl-NL" dirty="0" err="1" smtClean="0"/>
              <a:t>place</a:t>
            </a:r>
            <a:r>
              <a:rPr lang="nl-NL" dirty="0" smtClean="0"/>
              <a:t>? </a:t>
            </a:r>
            <a:r>
              <a:rPr lang="nl-NL" i="1" dirty="0" smtClean="0"/>
              <a:t>In the past / present / </a:t>
            </a:r>
            <a:r>
              <a:rPr lang="nl-NL" i="1" dirty="0" err="1" smtClean="0"/>
              <a:t>future</a:t>
            </a:r>
            <a:r>
              <a:rPr lang="nl-NL" dirty="0" smtClean="0"/>
              <a:t>. </a:t>
            </a:r>
            <a:r>
              <a:rPr lang="nl-NL" dirty="0" err="1" smtClean="0"/>
              <a:t>Try</a:t>
            </a:r>
            <a:r>
              <a:rPr lang="nl-NL" dirty="0" smtClean="0"/>
              <a:t> </a:t>
            </a:r>
            <a:r>
              <a:rPr lang="nl-NL" dirty="0" err="1" smtClean="0"/>
              <a:t>to</a:t>
            </a:r>
            <a:r>
              <a:rPr lang="nl-NL" dirty="0" smtClean="0"/>
              <a:t> </a:t>
            </a:r>
            <a:r>
              <a:rPr lang="nl-NL" dirty="0" err="1" smtClean="0"/>
              <a:t>be</a:t>
            </a:r>
            <a:r>
              <a:rPr lang="nl-NL" dirty="0" smtClean="0"/>
              <a:t> as </a:t>
            </a:r>
            <a:r>
              <a:rPr lang="nl-NL" dirty="0" err="1" smtClean="0"/>
              <a:t>specific</a:t>
            </a:r>
            <a:r>
              <a:rPr lang="nl-NL" dirty="0" smtClean="0"/>
              <a:t> as </a:t>
            </a:r>
            <a:r>
              <a:rPr lang="nl-NL" dirty="0" err="1" smtClean="0"/>
              <a:t>possible</a:t>
            </a:r>
            <a:r>
              <a:rPr lang="nl-NL" dirty="0" smtClean="0"/>
              <a:t>.</a:t>
            </a:r>
          </a:p>
          <a:p>
            <a:pPr lvl="2"/>
            <a:r>
              <a:rPr lang="nl-NL" dirty="0" err="1" smtClean="0"/>
              <a:t>Not</a:t>
            </a:r>
            <a:r>
              <a:rPr lang="nl-NL" dirty="0" smtClean="0"/>
              <a:t>: </a:t>
            </a:r>
            <a:r>
              <a:rPr lang="nl-NL" dirty="0" err="1" smtClean="0"/>
              <a:t>it</a:t>
            </a:r>
            <a:r>
              <a:rPr lang="nl-NL" dirty="0" smtClean="0"/>
              <a:t> takes </a:t>
            </a:r>
            <a:r>
              <a:rPr lang="nl-NL" dirty="0" err="1" smtClean="0"/>
              <a:t>place</a:t>
            </a:r>
            <a:r>
              <a:rPr lang="nl-NL" dirty="0" smtClean="0"/>
              <a:t> in the past.</a:t>
            </a:r>
          </a:p>
          <a:p>
            <a:pPr lvl="2"/>
            <a:r>
              <a:rPr lang="nl-NL" dirty="0" smtClean="0"/>
              <a:t>But: My story takes </a:t>
            </a:r>
            <a:r>
              <a:rPr lang="nl-NL" dirty="0" err="1" smtClean="0"/>
              <a:t>place</a:t>
            </a:r>
            <a:r>
              <a:rPr lang="nl-NL" dirty="0" smtClean="0"/>
              <a:t> in the </a:t>
            </a:r>
            <a:r>
              <a:rPr lang="nl-NL" dirty="0" err="1" smtClean="0"/>
              <a:t>beginning</a:t>
            </a:r>
            <a:r>
              <a:rPr lang="nl-NL" dirty="0" smtClean="0"/>
              <a:t> of the 16th </a:t>
            </a:r>
            <a:r>
              <a:rPr lang="nl-NL" dirty="0" err="1" smtClean="0"/>
              <a:t>century</a:t>
            </a:r>
            <a:r>
              <a:rPr lang="nl-NL" dirty="0" smtClean="0"/>
              <a:t>.</a:t>
            </a:r>
          </a:p>
          <a:p>
            <a:pPr lvl="2"/>
            <a:r>
              <a:rPr lang="nl-NL" dirty="0" err="1"/>
              <a:t>Include</a:t>
            </a:r>
            <a:r>
              <a:rPr lang="nl-NL" dirty="0"/>
              <a:t> </a:t>
            </a:r>
            <a:r>
              <a:rPr lang="nl-NL" dirty="0" err="1"/>
              <a:t>senses</a:t>
            </a:r>
            <a:r>
              <a:rPr lang="nl-NL" dirty="0"/>
              <a:t> (hearing, </a:t>
            </a:r>
            <a:r>
              <a:rPr lang="nl-NL" dirty="0" err="1"/>
              <a:t>tasting</a:t>
            </a:r>
            <a:r>
              <a:rPr lang="nl-NL" dirty="0"/>
              <a:t>, </a:t>
            </a:r>
            <a:r>
              <a:rPr lang="nl-NL" dirty="0" err="1"/>
              <a:t>smelling</a:t>
            </a:r>
            <a:r>
              <a:rPr lang="nl-NL" dirty="0"/>
              <a:t>, </a:t>
            </a:r>
            <a:r>
              <a:rPr lang="nl-NL" dirty="0" err="1"/>
              <a:t>touching</a:t>
            </a:r>
            <a:r>
              <a:rPr lang="nl-NL" dirty="0"/>
              <a:t>, </a:t>
            </a:r>
            <a:r>
              <a:rPr lang="nl-NL" dirty="0" err="1"/>
              <a:t>seeing</a:t>
            </a:r>
            <a:r>
              <a:rPr lang="nl-NL" dirty="0"/>
              <a:t>) in </a:t>
            </a:r>
            <a:r>
              <a:rPr lang="nl-NL" dirty="0" err="1"/>
              <a:t>your</a:t>
            </a:r>
            <a:r>
              <a:rPr lang="nl-NL" dirty="0"/>
              <a:t> </a:t>
            </a:r>
            <a:r>
              <a:rPr lang="nl-NL" dirty="0" err="1"/>
              <a:t>description</a:t>
            </a:r>
            <a:r>
              <a:rPr lang="nl-NL" dirty="0"/>
              <a:t>. </a:t>
            </a:r>
            <a:r>
              <a:rPr lang="nl-NL" dirty="0" err="1"/>
              <a:t>This</a:t>
            </a:r>
            <a:r>
              <a:rPr lang="nl-NL" dirty="0"/>
              <a:t> </a:t>
            </a:r>
            <a:r>
              <a:rPr lang="nl-NL" dirty="0" err="1"/>
              <a:t>will</a:t>
            </a:r>
            <a:r>
              <a:rPr lang="nl-NL" dirty="0"/>
              <a:t> make </a:t>
            </a:r>
            <a:r>
              <a:rPr lang="nl-NL" dirty="0" err="1"/>
              <a:t>it</a:t>
            </a:r>
            <a:r>
              <a:rPr lang="nl-NL" dirty="0"/>
              <a:t> more </a:t>
            </a:r>
            <a:r>
              <a:rPr lang="nl-NL" dirty="0" err="1"/>
              <a:t>vivid</a:t>
            </a:r>
            <a:r>
              <a:rPr lang="nl-NL" dirty="0"/>
              <a:t>. </a:t>
            </a:r>
            <a:r>
              <a:rPr lang="nl-NL" dirty="0" smtClean="0"/>
              <a:t/>
            </a:r>
            <a:br>
              <a:rPr lang="nl-NL" dirty="0" smtClean="0"/>
            </a:br>
            <a:endParaRPr lang="nl-NL" dirty="0" smtClean="0"/>
          </a:p>
          <a:p>
            <a:pPr lvl="1"/>
            <a:r>
              <a:rPr lang="nl-NL" dirty="0" smtClean="0"/>
              <a:t>Always </a:t>
            </a:r>
            <a:r>
              <a:rPr lang="nl-NL" dirty="0" err="1" smtClean="0"/>
              <a:t>give</a:t>
            </a:r>
            <a:r>
              <a:rPr lang="nl-NL" dirty="0" smtClean="0"/>
              <a:t> a </a:t>
            </a:r>
            <a:r>
              <a:rPr lang="nl-NL" dirty="0" err="1" smtClean="0"/>
              <a:t>description</a:t>
            </a:r>
            <a:r>
              <a:rPr lang="nl-NL" dirty="0" smtClean="0"/>
              <a:t> of ‘</a:t>
            </a:r>
            <a:r>
              <a:rPr lang="nl-NL" dirty="0" err="1" smtClean="0"/>
              <a:t>place</a:t>
            </a:r>
            <a:r>
              <a:rPr lang="nl-NL" dirty="0" smtClean="0"/>
              <a:t>’ of </a:t>
            </a:r>
            <a:r>
              <a:rPr lang="nl-NL" dirty="0" err="1" smtClean="0"/>
              <a:t>your</a:t>
            </a:r>
            <a:r>
              <a:rPr lang="nl-NL" dirty="0" smtClean="0"/>
              <a:t> </a:t>
            </a:r>
            <a:r>
              <a:rPr lang="nl-NL" dirty="0" err="1" smtClean="0"/>
              <a:t>book</a:t>
            </a:r>
            <a:r>
              <a:rPr lang="nl-NL" dirty="0" smtClean="0"/>
              <a:t>:</a:t>
            </a:r>
          </a:p>
          <a:p>
            <a:pPr lvl="2"/>
            <a:r>
              <a:rPr lang="nl-NL" dirty="0" err="1" smtClean="0"/>
              <a:t>Where</a:t>
            </a:r>
            <a:r>
              <a:rPr lang="nl-NL" dirty="0" smtClean="0"/>
              <a:t> does the story take </a:t>
            </a:r>
            <a:r>
              <a:rPr lang="nl-NL" dirty="0" err="1" smtClean="0"/>
              <a:t>place</a:t>
            </a:r>
            <a:r>
              <a:rPr lang="nl-NL" dirty="0" smtClean="0"/>
              <a:t>? </a:t>
            </a:r>
            <a:r>
              <a:rPr lang="nl-NL" i="1" dirty="0" smtClean="0"/>
              <a:t>In a </a:t>
            </a:r>
            <a:r>
              <a:rPr lang="nl-NL" i="1" dirty="0" err="1" smtClean="0"/>
              <a:t>forest</a:t>
            </a:r>
            <a:r>
              <a:rPr lang="nl-NL" i="1" dirty="0" smtClean="0"/>
              <a:t>, at a </a:t>
            </a:r>
            <a:r>
              <a:rPr lang="nl-NL" i="1" dirty="0" err="1" smtClean="0"/>
              <a:t>beach</a:t>
            </a:r>
            <a:r>
              <a:rPr lang="nl-NL" i="1" dirty="0" smtClean="0"/>
              <a:t>, in a </a:t>
            </a:r>
            <a:r>
              <a:rPr lang="nl-NL" i="1" dirty="0" err="1" smtClean="0"/>
              <a:t>castle</a:t>
            </a:r>
            <a:r>
              <a:rPr lang="nl-NL" i="1" dirty="0" smtClean="0"/>
              <a:t>, on a different </a:t>
            </a:r>
            <a:r>
              <a:rPr lang="nl-NL" i="1" dirty="0" err="1" smtClean="0"/>
              <a:t>planet</a:t>
            </a:r>
            <a:r>
              <a:rPr lang="nl-NL" i="1" dirty="0" smtClean="0"/>
              <a:t>, in a </a:t>
            </a:r>
            <a:r>
              <a:rPr lang="nl-NL" i="1" dirty="0" err="1" smtClean="0"/>
              <a:t>city</a:t>
            </a:r>
            <a:r>
              <a:rPr lang="nl-NL" i="1" dirty="0" smtClean="0"/>
              <a:t> etc.</a:t>
            </a:r>
          </a:p>
          <a:p>
            <a:pPr lvl="2"/>
            <a:r>
              <a:rPr lang="nl-NL" dirty="0" err="1" smtClean="0"/>
              <a:t>Not</a:t>
            </a:r>
            <a:r>
              <a:rPr lang="nl-NL" dirty="0" smtClean="0"/>
              <a:t>: </a:t>
            </a:r>
            <a:r>
              <a:rPr lang="nl-NL" dirty="0" err="1" smtClean="0"/>
              <a:t>it</a:t>
            </a:r>
            <a:r>
              <a:rPr lang="nl-NL" dirty="0" smtClean="0"/>
              <a:t> takes </a:t>
            </a:r>
            <a:r>
              <a:rPr lang="nl-NL" dirty="0" err="1" smtClean="0"/>
              <a:t>place</a:t>
            </a:r>
            <a:r>
              <a:rPr lang="nl-NL" dirty="0" smtClean="0"/>
              <a:t> in a </a:t>
            </a:r>
            <a:r>
              <a:rPr lang="nl-NL" dirty="0" err="1" smtClean="0"/>
              <a:t>city</a:t>
            </a:r>
            <a:r>
              <a:rPr lang="nl-NL" dirty="0" smtClean="0"/>
              <a:t>.</a:t>
            </a:r>
          </a:p>
          <a:p>
            <a:pPr lvl="2"/>
            <a:r>
              <a:rPr lang="nl-NL" dirty="0" smtClean="0"/>
              <a:t>But: </a:t>
            </a:r>
            <a:r>
              <a:rPr lang="nl-NL" dirty="0" err="1" smtClean="0"/>
              <a:t>my</a:t>
            </a:r>
            <a:r>
              <a:rPr lang="nl-NL" dirty="0" smtClean="0"/>
              <a:t> story takes </a:t>
            </a:r>
            <a:r>
              <a:rPr lang="nl-NL" dirty="0" err="1" smtClean="0"/>
              <a:t>place</a:t>
            </a:r>
            <a:r>
              <a:rPr lang="nl-NL" dirty="0" smtClean="0"/>
              <a:t> in a </a:t>
            </a:r>
            <a:r>
              <a:rPr lang="nl-NL" dirty="0" err="1" smtClean="0"/>
              <a:t>very</a:t>
            </a:r>
            <a:r>
              <a:rPr lang="nl-NL" dirty="0" smtClean="0"/>
              <a:t> big </a:t>
            </a:r>
            <a:r>
              <a:rPr lang="nl-NL" dirty="0" err="1" smtClean="0"/>
              <a:t>city</a:t>
            </a:r>
            <a:r>
              <a:rPr lang="nl-NL" dirty="0" smtClean="0"/>
              <a:t> </a:t>
            </a:r>
            <a:r>
              <a:rPr lang="nl-NL" dirty="0" err="1" smtClean="0"/>
              <a:t>with</a:t>
            </a:r>
            <a:r>
              <a:rPr lang="nl-NL" dirty="0" smtClean="0"/>
              <a:t> a lot of </a:t>
            </a:r>
            <a:r>
              <a:rPr lang="nl-NL" dirty="0" err="1" smtClean="0"/>
              <a:t>people</a:t>
            </a:r>
            <a:r>
              <a:rPr lang="nl-NL" dirty="0" smtClean="0"/>
              <a:t>, </a:t>
            </a:r>
            <a:r>
              <a:rPr lang="nl-NL" dirty="0" err="1" smtClean="0"/>
              <a:t>tall</a:t>
            </a:r>
            <a:r>
              <a:rPr lang="nl-NL" dirty="0" smtClean="0"/>
              <a:t> skyscrapers </a:t>
            </a:r>
            <a:r>
              <a:rPr lang="nl-NL" dirty="0" err="1" smtClean="0"/>
              <a:t>and</a:t>
            </a:r>
            <a:r>
              <a:rPr lang="nl-NL" dirty="0" smtClean="0"/>
              <a:t> a lot of </a:t>
            </a:r>
            <a:r>
              <a:rPr lang="nl-NL" dirty="0" err="1" smtClean="0"/>
              <a:t>criminals</a:t>
            </a:r>
            <a:r>
              <a:rPr lang="nl-NL" dirty="0" smtClean="0"/>
              <a:t>.  </a:t>
            </a:r>
            <a:endParaRPr lang="nl-NL" dirty="0"/>
          </a:p>
        </p:txBody>
      </p:sp>
      <p:sp>
        <p:nvSpPr>
          <p:cNvPr id="2" name="Titel 1"/>
          <p:cNvSpPr>
            <a:spLocks noGrp="1"/>
          </p:cNvSpPr>
          <p:nvPr>
            <p:ph type="title"/>
          </p:nvPr>
        </p:nvSpPr>
        <p:spPr/>
        <p:txBody>
          <a:bodyPr/>
          <a:lstStyle/>
          <a:p>
            <a:r>
              <a:rPr lang="nl-NL" dirty="0" smtClean="0"/>
              <a:t>Time </a:t>
            </a:r>
            <a:r>
              <a:rPr lang="nl-NL" dirty="0" err="1" smtClean="0"/>
              <a:t>and</a:t>
            </a:r>
            <a:r>
              <a:rPr lang="nl-NL" dirty="0" smtClean="0"/>
              <a:t> </a:t>
            </a:r>
            <a:r>
              <a:rPr lang="nl-NL" dirty="0" err="1" smtClean="0"/>
              <a:t>place</a:t>
            </a:r>
            <a:r>
              <a:rPr lang="nl-NL" dirty="0" smtClean="0"/>
              <a:t> </a:t>
            </a:r>
            <a:endParaRPr lang="nl-NL" dirty="0"/>
          </a:p>
        </p:txBody>
      </p:sp>
      <p:pic>
        <p:nvPicPr>
          <p:cNvPr id="4" name="Picture 2" descr="http://composerfocus.com/wp-content/uploads/2012/05/ti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3" y="188431"/>
            <a:ext cx="1756263" cy="131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2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err="1" smtClean="0"/>
              <a:t>Don’t</a:t>
            </a:r>
            <a:r>
              <a:rPr lang="nl-NL" dirty="0" smtClean="0"/>
              <a:t> ‘s:</a:t>
            </a:r>
          </a:p>
          <a:p>
            <a:endParaRPr lang="nl-NL" dirty="0" smtClean="0"/>
          </a:p>
          <a:p>
            <a:pPr lvl="1"/>
            <a:r>
              <a:rPr lang="nl-NL" dirty="0" err="1" smtClean="0"/>
              <a:t>Don’t</a:t>
            </a:r>
            <a:r>
              <a:rPr lang="nl-NL" dirty="0" smtClean="0"/>
              <a:t> </a:t>
            </a:r>
            <a:r>
              <a:rPr lang="nl-NL" dirty="0" err="1" smtClean="0"/>
              <a:t>give</a:t>
            </a:r>
            <a:r>
              <a:rPr lang="nl-NL" dirty="0" smtClean="0"/>
              <a:t> a </a:t>
            </a:r>
            <a:r>
              <a:rPr lang="nl-NL" dirty="0" err="1" smtClean="0"/>
              <a:t>very</a:t>
            </a:r>
            <a:r>
              <a:rPr lang="nl-NL" dirty="0" smtClean="0"/>
              <a:t> small </a:t>
            </a:r>
            <a:r>
              <a:rPr lang="nl-NL" dirty="0" err="1" smtClean="0"/>
              <a:t>description</a:t>
            </a:r>
            <a:r>
              <a:rPr lang="nl-NL" dirty="0" smtClean="0"/>
              <a:t> of time </a:t>
            </a:r>
            <a:r>
              <a:rPr lang="nl-NL" dirty="0" err="1" smtClean="0"/>
              <a:t>and</a:t>
            </a:r>
            <a:r>
              <a:rPr lang="nl-NL" dirty="0" smtClean="0"/>
              <a:t> </a:t>
            </a:r>
            <a:r>
              <a:rPr lang="nl-NL" dirty="0" err="1" smtClean="0"/>
              <a:t>place</a:t>
            </a:r>
            <a:r>
              <a:rPr lang="nl-NL" dirty="0"/>
              <a:t>.</a:t>
            </a:r>
            <a:r>
              <a:rPr lang="nl-NL" dirty="0" smtClean="0"/>
              <a:t> </a:t>
            </a:r>
            <a:r>
              <a:rPr lang="nl-NL" dirty="0" err="1"/>
              <a:t>I</a:t>
            </a:r>
            <a:r>
              <a:rPr lang="nl-NL" dirty="0" err="1" smtClean="0"/>
              <a:t>f</a:t>
            </a:r>
            <a:r>
              <a:rPr lang="nl-NL" dirty="0" smtClean="0"/>
              <a:t> </a:t>
            </a:r>
            <a:r>
              <a:rPr lang="nl-NL" dirty="0" err="1" smtClean="0"/>
              <a:t>you</a:t>
            </a:r>
            <a:r>
              <a:rPr lang="nl-NL" dirty="0" smtClean="0"/>
              <a:t> </a:t>
            </a:r>
            <a:r>
              <a:rPr lang="nl-NL" dirty="0" err="1" smtClean="0"/>
              <a:t>tell</a:t>
            </a:r>
            <a:r>
              <a:rPr lang="nl-NL" dirty="0" smtClean="0"/>
              <a:t> </a:t>
            </a:r>
            <a:r>
              <a:rPr lang="nl-NL" dirty="0" err="1" smtClean="0"/>
              <a:t>something</a:t>
            </a:r>
            <a:r>
              <a:rPr lang="nl-NL" dirty="0" smtClean="0"/>
              <a:t> </a:t>
            </a:r>
            <a:r>
              <a:rPr lang="nl-NL" dirty="0" err="1" smtClean="0"/>
              <a:t>about</a:t>
            </a:r>
            <a:r>
              <a:rPr lang="nl-NL" dirty="0" smtClean="0"/>
              <a:t> </a:t>
            </a:r>
            <a:r>
              <a:rPr lang="nl-NL" dirty="0" err="1" smtClean="0"/>
              <a:t>your</a:t>
            </a:r>
            <a:r>
              <a:rPr lang="nl-NL" dirty="0" smtClean="0"/>
              <a:t> </a:t>
            </a:r>
            <a:r>
              <a:rPr lang="nl-NL" dirty="0" err="1" smtClean="0"/>
              <a:t>book</a:t>
            </a:r>
            <a:r>
              <a:rPr lang="nl-NL" dirty="0" smtClean="0"/>
              <a:t>, </a:t>
            </a:r>
            <a:r>
              <a:rPr lang="nl-NL" dirty="0" err="1" smtClean="0"/>
              <a:t>give</a:t>
            </a:r>
            <a:r>
              <a:rPr lang="nl-NL" dirty="0" smtClean="0"/>
              <a:t> a </a:t>
            </a:r>
            <a:r>
              <a:rPr lang="nl-NL" dirty="0" err="1" smtClean="0"/>
              <a:t>couple</a:t>
            </a:r>
            <a:r>
              <a:rPr lang="nl-NL" dirty="0" smtClean="0"/>
              <a:t> of details. </a:t>
            </a:r>
          </a:p>
          <a:p>
            <a:pPr lvl="1"/>
            <a:r>
              <a:rPr lang="nl-NL" dirty="0" err="1" smtClean="0"/>
              <a:t>Don’t</a:t>
            </a:r>
            <a:r>
              <a:rPr lang="nl-NL" dirty="0" smtClean="0"/>
              <a:t> </a:t>
            </a:r>
            <a:r>
              <a:rPr lang="nl-NL" dirty="0" err="1" smtClean="0"/>
              <a:t>give</a:t>
            </a:r>
            <a:r>
              <a:rPr lang="nl-NL" dirty="0" smtClean="0"/>
              <a:t> </a:t>
            </a:r>
            <a:r>
              <a:rPr lang="nl-NL" b="1" dirty="0" err="1" smtClean="0"/>
              <a:t>too</a:t>
            </a:r>
            <a:r>
              <a:rPr lang="nl-NL" dirty="0" smtClean="0"/>
              <a:t> </a:t>
            </a:r>
            <a:r>
              <a:rPr lang="nl-NL" dirty="0" err="1" smtClean="0"/>
              <a:t>many</a:t>
            </a:r>
            <a:r>
              <a:rPr lang="nl-NL" dirty="0" smtClean="0"/>
              <a:t> details, </a:t>
            </a:r>
            <a:r>
              <a:rPr lang="nl-NL" dirty="0" err="1" smtClean="0"/>
              <a:t>that</a:t>
            </a:r>
            <a:r>
              <a:rPr lang="nl-NL" dirty="0" smtClean="0"/>
              <a:t> </a:t>
            </a:r>
            <a:r>
              <a:rPr lang="nl-NL" dirty="0" err="1" smtClean="0"/>
              <a:t>can</a:t>
            </a:r>
            <a:r>
              <a:rPr lang="nl-NL" dirty="0" smtClean="0"/>
              <a:t> </a:t>
            </a:r>
            <a:r>
              <a:rPr lang="nl-NL" dirty="0" err="1" smtClean="0"/>
              <a:t>be</a:t>
            </a:r>
            <a:r>
              <a:rPr lang="nl-NL" dirty="0" smtClean="0"/>
              <a:t> boring </a:t>
            </a:r>
            <a:r>
              <a:rPr lang="nl-NL" dirty="0" err="1" smtClean="0"/>
              <a:t>for</a:t>
            </a:r>
            <a:r>
              <a:rPr lang="nl-NL" dirty="0" smtClean="0"/>
              <a:t> </a:t>
            </a:r>
            <a:r>
              <a:rPr lang="nl-NL" dirty="0" err="1" smtClean="0"/>
              <a:t>your</a:t>
            </a:r>
            <a:r>
              <a:rPr lang="nl-NL" dirty="0" smtClean="0"/>
              <a:t> readers. </a:t>
            </a:r>
          </a:p>
          <a:p>
            <a:pPr lvl="1"/>
            <a:r>
              <a:rPr lang="nl-NL" dirty="0" err="1" smtClean="0"/>
              <a:t>Don’t</a:t>
            </a:r>
            <a:r>
              <a:rPr lang="nl-NL" dirty="0" smtClean="0"/>
              <a:t> </a:t>
            </a:r>
            <a:r>
              <a:rPr lang="nl-NL" dirty="0" err="1" smtClean="0"/>
              <a:t>give</a:t>
            </a:r>
            <a:r>
              <a:rPr lang="nl-NL" dirty="0" smtClean="0"/>
              <a:t> boring, </a:t>
            </a:r>
            <a:r>
              <a:rPr lang="nl-NL" dirty="0" err="1" smtClean="0"/>
              <a:t>useless</a:t>
            </a:r>
            <a:r>
              <a:rPr lang="nl-NL" dirty="0" smtClean="0"/>
              <a:t> details. </a:t>
            </a:r>
            <a:endParaRPr lang="nl-NL" dirty="0"/>
          </a:p>
        </p:txBody>
      </p:sp>
      <p:sp>
        <p:nvSpPr>
          <p:cNvPr id="2" name="Titel 1"/>
          <p:cNvSpPr>
            <a:spLocks noGrp="1"/>
          </p:cNvSpPr>
          <p:nvPr>
            <p:ph type="title"/>
          </p:nvPr>
        </p:nvSpPr>
        <p:spPr/>
        <p:txBody>
          <a:bodyPr/>
          <a:lstStyle/>
          <a:p>
            <a:r>
              <a:rPr lang="nl-NL" dirty="0" smtClean="0"/>
              <a:t>Time </a:t>
            </a:r>
            <a:r>
              <a:rPr lang="nl-NL" dirty="0" err="1" smtClean="0"/>
              <a:t>and</a:t>
            </a:r>
            <a:r>
              <a:rPr lang="nl-NL" dirty="0" smtClean="0"/>
              <a:t> </a:t>
            </a:r>
            <a:r>
              <a:rPr lang="nl-NL" dirty="0" err="1" smtClean="0"/>
              <a:t>place</a:t>
            </a:r>
            <a:endParaRPr lang="nl-NL" dirty="0"/>
          </a:p>
        </p:txBody>
      </p:sp>
      <p:pic>
        <p:nvPicPr>
          <p:cNvPr id="4" name="Picture 2" descr="http://composerfocus.com/wp-content/uploads/2012/05/t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88640"/>
            <a:ext cx="1966540" cy="147580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16181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a:p>
            <a:r>
              <a:rPr lang="nl-NL" dirty="0" err="1" smtClean="0"/>
              <a:t>Before</a:t>
            </a:r>
            <a:r>
              <a:rPr lang="nl-NL" dirty="0" smtClean="0"/>
              <a:t> </a:t>
            </a:r>
            <a:r>
              <a:rPr lang="nl-NL" dirty="0" err="1" smtClean="0"/>
              <a:t>you</a:t>
            </a:r>
            <a:r>
              <a:rPr lang="nl-NL" dirty="0" smtClean="0"/>
              <a:t> start </a:t>
            </a:r>
            <a:r>
              <a:rPr lang="nl-NL" dirty="0" err="1" smtClean="0"/>
              <a:t>writing</a:t>
            </a:r>
            <a:r>
              <a:rPr lang="nl-NL" dirty="0" smtClean="0"/>
              <a:t> a summary:</a:t>
            </a:r>
          </a:p>
          <a:p>
            <a:pPr lvl="1"/>
            <a:r>
              <a:rPr lang="nl-NL" dirty="0" smtClean="0"/>
              <a:t>Read the </a:t>
            </a:r>
            <a:r>
              <a:rPr lang="nl-NL" dirty="0" err="1" smtClean="0"/>
              <a:t>text</a:t>
            </a:r>
            <a:r>
              <a:rPr lang="nl-NL" dirty="0" smtClean="0"/>
              <a:t> </a:t>
            </a:r>
            <a:r>
              <a:rPr lang="nl-NL" dirty="0" err="1" smtClean="0"/>
              <a:t>carefully</a:t>
            </a:r>
            <a:r>
              <a:rPr lang="nl-NL" dirty="0" smtClean="0"/>
              <a:t> </a:t>
            </a:r>
            <a:r>
              <a:rPr lang="nl-NL" dirty="0" err="1" smtClean="0"/>
              <a:t>and</a:t>
            </a:r>
            <a:r>
              <a:rPr lang="nl-NL" dirty="0" smtClean="0"/>
              <a:t> make </a:t>
            </a:r>
            <a:r>
              <a:rPr lang="nl-NL" dirty="0" err="1" smtClean="0"/>
              <a:t>sure</a:t>
            </a:r>
            <a:r>
              <a:rPr lang="nl-NL" dirty="0" smtClean="0"/>
              <a:t> </a:t>
            </a:r>
            <a:r>
              <a:rPr lang="nl-NL" dirty="0" err="1" smtClean="0"/>
              <a:t>you</a:t>
            </a:r>
            <a:r>
              <a:rPr lang="nl-NL" dirty="0" smtClean="0"/>
              <a:t> </a:t>
            </a:r>
            <a:r>
              <a:rPr lang="nl-NL" dirty="0" err="1" smtClean="0"/>
              <a:t>understand</a:t>
            </a:r>
            <a:r>
              <a:rPr lang="nl-NL" dirty="0" smtClean="0"/>
              <a:t> </a:t>
            </a:r>
            <a:r>
              <a:rPr lang="nl-NL" dirty="0" err="1" smtClean="0"/>
              <a:t>everything</a:t>
            </a:r>
            <a:endParaRPr lang="nl-NL" dirty="0" smtClean="0"/>
          </a:p>
          <a:p>
            <a:pPr lvl="1"/>
            <a:endParaRPr lang="nl-NL" dirty="0" smtClean="0"/>
          </a:p>
          <a:p>
            <a:pPr lvl="1"/>
            <a:r>
              <a:rPr lang="nl-NL" dirty="0" err="1" smtClean="0"/>
              <a:t>Use</a:t>
            </a:r>
            <a:r>
              <a:rPr lang="nl-NL" dirty="0" smtClean="0"/>
              <a:t> a </a:t>
            </a:r>
            <a:r>
              <a:rPr lang="nl-NL" dirty="0" err="1" smtClean="0"/>
              <a:t>dictionary</a:t>
            </a:r>
            <a:r>
              <a:rPr lang="nl-NL" dirty="0" smtClean="0"/>
              <a:t> </a:t>
            </a:r>
            <a:r>
              <a:rPr lang="nl-NL" dirty="0" err="1" smtClean="0"/>
              <a:t>to</a:t>
            </a:r>
            <a:r>
              <a:rPr lang="nl-NL" dirty="0" smtClean="0"/>
              <a:t> </a:t>
            </a:r>
            <a:r>
              <a:rPr lang="nl-NL" dirty="0" err="1" smtClean="0"/>
              <a:t>understand</a:t>
            </a:r>
            <a:r>
              <a:rPr lang="nl-NL" dirty="0" smtClean="0"/>
              <a:t> </a:t>
            </a:r>
            <a:r>
              <a:rPr lang="nl-NL" dirty="0" err="1" smtClean="0"/>
              <a:t>difficult</a:t>
            </a:r>
            <a:r>
              <a:rPr lang="nl-NL" dirty="0" smtClean="0"/>
              <a:t> </a:t>
            </a:r>
            <a:r>
              <a:rPr lang="nl-NL" dirty="0" err="1" smtClean="0"/>
              <a:t>words</a:t>
            </a:r>
            <a:r>
              <a:rPr lang="nl-NL" dirty="0" smtClean="0"/>
              <a:t/>
            </a:r>
            <a:br>
              <a:rPr lang="nl-NL" dirty="0" smtClean="0"/>
            </a:br>
            <a:endParaRPr lang="nl-NL" dirty="0" smtClean="0"/>
          </a:p>
          <a:p>
            <a:pPr lvl="1"/>
            <a:r>
              <a:rPr lang="nl-NL" dirty="0" err="1" smtClean="0"/>
              <a:t>While</a:t>
            </a:r>
            <a:r>
              <a:rPr lang="nl-NL" dirty="0" smtClean="0"/>
              <a:t> </a:t>
            </a:r>
            <a:r>
              <a:rPr lang="nl-NL" dirty="0" err="1" smtClean="0"/>
              <a:t>you</a:t>
            </a:r>
            <a:r>
              <a:rPr lang="nl-NL" dirty="0" smtClean="0"/>
              <a:t> are reading </a:t>
            </a:r>
            <a:r>
              <a:rPr lang="nl-NL" dirty="0" err="1" smtClean="0"/>
              <a:t>your</a:t>
            </a:r>
            <a:r>
              <a:rPr lang="nl-NL" dirty="0" smtClean="0"/>
              <a:t> </a:t>
            </a:r>
            <a:r>
              <a:rPr lang="nl-NL" dirty="0" err="1" smtClean="0"/>
              <a:t>book</a:t>
            </a:r>
            <a:r>
              <a:rPr lang="nl-NL" dirty="0" smtClean="0"/>
              <a:t>, make </a:t>
            </a:r>
            <a:r>
              <a:rPr lang="nl-NL" dirty="0" err="1" smtClean="0"/>
              <a:t>notes</a:t>
            </a:r>
            <a:r>
              <a:rPr lang="nl-NL" dirty="0" smtClean="0"/>
              <a:t> of the most important </a:t>
            </a:r>
            <a:r>
              <a:rPr lang="nl-NL" dirty="0" err="1" smtClean="0"/>
              <a:t>things</a:t>
            </a:r>
            <a:endParaRPr lang="nl-NL" dirty="0" smtClean="0"/>
          </a:p>
          <a:p>
            <a:pPr lvl="1"/>
            <a:endParaRPr lang="nl-NL" dirty="0" smtClean="0"/>
          </a:p>
          <a:p>
            <a:pPr lvl="1"/>
            <a:endParaRPr lang="nl-NL" dirty="0" smtClean="0"/>
          </a:p>
          <a:p>
            <a:pPr lvl="1"/>
            <a:endParaRPr lang="nl-NL" dirty="0" smtClean="0"/>
          </a:p>
        </p:txBody>
      </p:sp>
      <p:sp>
        <p:nvSpPr>
          <p:cNvPr id="2" name="Titel 1"/>
          <p:cNvSpPr>
            <a:spLocks noGrp="1"/>
          </p:cNvSpPr>
          <p:nvPr>
            <p:ph type="title"/>
          </p:nvPr>
        </p:nvSpPr>
        <p:spPr/>
        <p:txBody>
          <a:bodyPr/>
          <a:lstStyle/>
          <a:p>
            <a:r>
              <a:rPr lang="nl-NL" dirty="0" smtClean="0"/>
              <a:t>How </a:t>
            </a:r>
            <a:r>
              <a:rPr lang="nl-NL" dirty="0" err="1" smtClean="0"/>
              <a:t>to</a:t>
            </a:r>
            <a:r>
              <a:rPr lang="nl-NL" dirty="0" smtClean="0"/>
              <a:t> </a:t>
            </a:r>
            <a:r>
              <a:rPr lang="nl-NL" dirty="0" err="1" smtClean="0"/>
              <a:t>summarise</a:t>
            </a:r>
            <a:r>
              <a:rPr lang="nl-NL" dirty="0" smtClean="0"/>
              <a:t> </a:t>
            </a:r>
            <a:endParaRPr lang="nl-NL" dirty="0"/>
          </a:p>
        </p:txBody>
      </p:sp>
      <p:pic>
        <p:nvPicPr>
          <p:cNvPr id="1026" name="Picture 2" descr="http://sites.psu.edu/wandm/wp-content/uploads/sites/5578/2014/03/wr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0648"/>
            <a:ext cx="3244280" cy="144666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34630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r>
              <a:rPr lang="nl-NL" dirty="0" err="1" smtClean="0"/>
              <a:t>While</a:t>
            </a:r>
            <a:r>
              <a:rPr lang="nl-NL" dirty="0" smtClean="0"/>
              <a:t> </a:t>
            </a:r>
            <a:r>
              <a:rPr lang="nl-NL" dirty="0" err="1" smtClean="0"/>
              <a:t>you</a:t>
            </a:r>
            <a:r>
              <a:rPr lang="nl-NL" dirty="0" smtClean="0"/>
              <a:t> are </a:t>
            </a:r>
            <a:r>
              <a:rPr lang="nl-NL" dirty="0" err="1" smtClean="0"/>
              <a:t>writing</a:t>
            </a:r>
            <a:r>
              <a:rPr lang="nl-NL" dirty="0" smtClean="0"/>
              <a:t> </a:t>
            </a:r>
            <a:r>
              <a:rPr lang="nl-NL" dirty="0" err="1" smtClean="0"/>
              <a:t>your</a:t>
            </a:r>
            <a:r>
              <a:rPr lang="nl-NL" dirty="0" smtClean="0"/>
              <a:t> summary:</a:t>
            </a:r>
          </a:p>
          <a:p>
            <a:pPr lvl="1"/>
            <a:r>
              <a:rPr lang="nl-NL" dirty="0" smtClean="0"/>
              <a:t>Keep in mind </a:t>
            </a:r>
            <a:r>
              <a:rPr lang="nl-NL" dirty="0" err="1" smtClean="0"/>
              <a:t>that</a:t>
            </a:r>
            <a:r>
              <a:rPr lang="nl-NL" dirty="0" smtClean="0"/>
              <a:t> a summary </a:t>
            </a:r>
            <a:r>
              <a:rPr lang="nl-NL" dirty="0" err="1" smtClean="0"/>
              <a:t>should</a:t>
            </a:r>
            <a:r>
              <a:rPr lang="nl-NL" dirty="0" smtClean="0"/>
              <a:t> </a:t>
            </a:r>
            <a:r>
              <a:rPr lang="nl-NL" dirty="0" err="1" smtClean="0"/>
              <a:t>be</a:t>
            </a:r>
            <a:r>
              <a:rPr lang="nl-NL" dirty="0" smtClean="0"/>
              <a:t> brief (short) </a:t>
            </a:r>
            <a:r>
              <a:rPr lang="nl-NL" dirty="0" err="1" smtClean="0"/>
              <a:t>and</a:t>
            </a:r>
            <a:r>
              <a:rPr lang="nl-NL" dirty="0" smtClean="0"/>
              <a:t> easy </a:t>
            </a:r>
            <a:r>
              <a:rPr lang="nl-NL" dirty="0" err="1" smtClean="0"/>
              <a:t>to</a:t>
            </a:r>
            <a:r>
              <a:rPr lang="nl-NL" dirty="0" smtClean="0"/>
              <a:t> </a:t>
            </a:r>
            <a:r>
              <a:rPr lang="nl-NL" dirty="0" err="1" smtClean="0"/>
              <a:t>read</a:t>
            </a:r>
            <a:endParaRPr lang="nl-NL" dirty="0" smtClean="0"/>
          </a:p>
          <a:p>
            <a:pPr lvl="1"/>
            <a:r>
              <a:rPr lang="nl-NL" dirty="0" err="1" smtClean="0"/>
              <a:t>Don’t</a:t>
            </a:r>
            <a:r>
              <a:rPr lang="nl-NL" dirty="0" smtClean="0"/>
              <a:t> </a:t>
            </a:r>
            <a:r>
              <a:rPr lang="nl-NL" dirty="0" err="1" smtClean="0"/>
              <a:t>forget</a:t>
            </a:r>
            <a:r>
              <a:rPr lang="nl-NL" dirty="0" smtClean="0"/>
              <a:t> </a:t>
            </a:r>
            <a:r>
              <a:rPr lang="nl-NL" dirty="0" err="1" smtClean="0"/>
              <a:t>to</a:t>
            </a:r>
            <a:r>
              <a:rPr lang="nl-NL" dirty="0" smtClean="0"/>
              <a:t> </a:t>
            </a:r>
            <a:r>
              <a:rPr lang="nl-NL" dirty="0" err="1" smtClean="0"/>
              <a:t>inculde</a:t>
            </a:r>
            <a:r>
              <a:rPr lang="nl-NL" dirty="0" smtClean="0"/>
              <a:t> </a:t>
            </a:r>
            <a:r>
              <a:rPr lang="nl-NL" dirty="0" err="1" smtClean="0"/>
              <a:t>any</a:t>
            </a:r>
            <a:r>
              <a:rPr lang="nl-NL" dirty="0" smtClean="0"/>
              <a:t> of the most important happenings of </a:t>
            </a:r>
            <a:r>
              <a:rPr lang="nl-NL" dirty="0" err="1" smtClean="0"/>
              <a:t>your</a:t>
            </a:r>
            <a:r>
              <a:rPr lang="nl-NL" dirty="0" smtClean="0"/>
              <a:t> story</a:t>
            </a:r>
          </a:p>
          <a:p>
            <a:pPr lvl="1"/>
            <a:r>
              <a:rPr lang="nl-NL" dirty="0" err="1" smtClean="0"/>
              <a:t>Don’t</a:t>
            </a:r>
            <a:r>
              <a:rPr lang="nl-NL" dirty="0" smtClean="0"/>
              <a:t> </a:t>
            </a:r>
            <a:r>
              <a:rPr lang="nl-NL" dirty="0" err="1" smtClean="0"/>
              <a:t>include</a:t>
            </a:r>
            <a:r>
              <a:rPr lang="nl-NL" dirty="0" smtClean="0"/>
              <a:t> </a:t>
            </a:r>
            <a:r>
              <a:rPr lang="nl-NL" dirty="0" err="1" smtClean="0"/>
              <a:t>unimportant</a:t>
            </a:r>
            <a:r>
              <a:rPr lang="nl-NL" dirty="0" smtClean="0"/>
              <a:t> details in </a:t>
            </a:r>
            <a:r>
              <a:rPr lang="nl-NL" dirty="0" err="1" smtClean="0"/>
              <a:t>your</a:t>
            </a:r>
            <a:r>
              <a:rPr lang="nl-NL" dirty="0" smtClean="0"/>
              <a:t> summary </a:t>
            </a:r>
          </a:p>
          <a:p>
            <a:pPr lvl="1"/>
            <a:r>
              <a:rPr lang="nl-NL" dirty="0" smtClean="0"/>
              <a:t>In a summary, </a:t>
            </a:r>
            <a:r>
              <a:rPr lang="nl-NL" dirty="0" err="1" smtClean="0"/>
              <a:t>you</a:t>
            </a:r>
            <a:r>
              <a:rPr lang="nl-NL" dirty="0" smtClean="0"/>
              <a:t> are </a:t>
            </a:r>
            <a:r>
              <a:rPr lang="nl-NL" dirty="0" err="1" smtClean="0"/>
              <a:t>supposed</a:t>
            </a:r>
            <a:r>
              <a:rPr lang="nl-NL" dirty="0" smtClean="0"/>
              <a:t> </a:t>
            </a:r>
            <a:r>
              <a:rPr lang="nl-NL" dirty="0" err="1" smtClean="0"/>
              <a:t>to</a:t>
            </a:r>
            <a:r>
              <a:rPr lang="nl-NL" dirty="0" smtClean="0"/>
              <a:t> </a:t>
            </a:r>
            <a:r>
              <a:rPr lang="nl-NL" dirty="0" err="1" smtClean="0"/>
              <a:t>tell</a:t>
            </a:r>
            <a:r>
              <a:rPr lang="nl-NL" dirty="0" smtClean="0"/>
              <a:t> the </a:t>
            </a:r>
            <a:r>
              <a:rPr lang="nl-NL" dirty="0" err="1" smtClean="0"/>
              <a:t>ending</a:t>
            </a:r>
            <a:r>
              <a:rPr lang="nl-NL" dirty="0" smtClean="0"/>
              <a:t> of </a:t>
            </a:r>
            <a:r>
              <a:rPr lang="nl-NL" dirty="0" err="1" smtClean="0"/>
              <a:t>your</a:t>
            </a:r>
            <a:r>
              <a:rPr lang="nl-NL" dirty="0" smtClean="0"/>
              <a:t> story</a:t>
            </a:r>
            <a:endParaRPr lang="nl-NL" dirty="0"/>
          </a:p>
        </p:txBody>
      </p:sp>
      <p:sp>
        <p:nvSpPr>
          <p:cNvPr id="2" name="Titel 1"/>
          <p:cNvSpPr>
            <a:spLocks noGrp="1"/>
          </p:cNvSpPr>
          <p:nvPr>
            <p:ph type="title"/>
          </p:nvPr>
        </p:nvSpPr>
        <p:spPr/>
        <p:txBody>
          <a:bodyPr/>
          <a:lstStyle/>
          <a:p>
            <a:r>
              <a:rPr lang="nl-NL" dirty="0" smtClean="0"/>
              <a:t>How </a:t>
            </a:r>
            <a:r>
              <a:rPr lang="nl-NL" dirty="0" err="1" smtClean="0"/>
              <a:t>to</a:t>
            </a:r>
            <a:r>
              <a:rPr lang="nl-NL" dirty="0" smtClean="0"/>
              <a:t> </a:t>
            </a:r>
            <a:r>
              <a:rPr lang="nl-NL" dirty="0" err="1" smtClean="0"/>
              <a:t>summarise</a:t>
            </a:r>
            <a:r>
              <a:rPr lang="nl-NL" dirty="0" smtClean="0"/>
              <a:t>	</a:t>
            </a:r>
            <a:endParaRPr lang="nl-NL" dirty="0"/>
          </a:p>
        </p:txBody>
      </p:sp>
      <p:pic>
        <p:nvPicPr>
          <p:cNvPr id="4" name="Picture 2" descr="http://sites.psu.edu/wandm/wp-content/uploads/sites/5578/2014/03/wr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0648"/>
            <a:ext cx="3244280" cy="144666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12233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endParaRPr lang="nl-NL" dirty="0" smtClean="0"/>
          </a:p>
          <a:p>
            <a:r>
              <a:rPr lang="nl-NL" dirty="0" err="1" smtClean="0"/>
              <a:t>After</a:t>
            </a:r>
            <a:r>
              <a:rPr lang="nl-NL" dirty="0" smtClean="0"/>
              <a:t> </a:t>
            </a:r>
            <a:r>
              <a:rPr lang="nl-NL" dirty="0" err="1" smtClean="0"/>
              <a:t>you</a:t>
            </a:r>
            <a:r>
              <a:rPr lang="nl-NL" dirty="0" smtClean="0"/>
              <a:t> have </a:t>
            </a:r>
            <a:r>
              <a:rPr lang="nl-NL" dirty="0" err="1" smtClean="0"/>
              <a:t>written</a:t>
            </a:r>
            <a:r>
              <a:rPr lang="nl-NL" dirty="0" smtClean="0"/>
              <a:t> </a:t>
            </a:r>
            <a:r>
              <a:rPr lang="nl-NL" dirty="0" err="1" smtClean="0"/>
              <a:t>your</a:t>
            </a:r>
            <a:r>
              <a:rPr lang="nl-NL" dirty="0" smtClean="0"/>
              <a:t> summary:</a:t>
            </a:r>
          </a:p>
          <a:p>
            <a:pPr lvl="1"/>
            <a:r>
              <a:rPr lang="nl-NL" dirty="0" smtClean="0"/>
              <a:t>Re-</a:t>
            </a:r>
            <a:r>
              <a:rPr lang="nl-NL" dirty="0" err="1" smtClean="0"/>
              <a:t>read</a:t>
            </a:r>
            <a:r>
              <a:rPr lang="nl-NL" dirty="0" smtClean="0"/>
              <a:t> </a:t>
            </a:r>
            <a:r>
              <a:rPr lang="nl-NL" dirty="0" err="1" smtClean="0"/>
              <a:t>it</a:t>
            </a:r>
            <a:r>
              <a:rPr lang="nl-NL" dirty="0" smtClean="0"/>
              <a:t> </a:t>
            </a:r>
            <a:r>
              <a:rPr lang="nl-NL" dirty="0" err="1" smtClean="0"/>
              <a:t>and</a:t>
            </a:r>
            <a:r>
              <a:rPr lang="nl-NL" dirty="0" smtClean="0"/>
              <a:t> check </a:t>
            </a:r>
            <a:r>
              <a:rPr lang="nl-NL" dirty="0" err="1" smtClean="0"/>
              <a:t>if</a:t>
            </a:r>
            <a:r>
              <a:rPr lang="nl-NL" dirty="0" smtClean="0"/>
              <a:t> </a:t>
            </a:r>
            <a:r>
              <a:rPr lang="nl-NL" dirty="0" err="1" smtClean="0"/>
              <a:t>you</a:t>
            </a:r>
            <a:r>
              <a:rPr lang="nl-NL" dirty="0" smtClean="0"/>
              <a:t> have </a:t>
            </a:r>
            <a:r>
              <a:rPr lang="nl-NL" dirty="0" err="1" smtClean="0"/>
              <a:t>included</a:t>
            </a:r>
            <a:r>
              <a:rPr lang="nl-NL" dirty="0" smtClean="0"/>
              <a:t> </a:t>
            </a:r>
            <a:r>
              <a:rPr lang="nl-NL" dirty="0" err="1" smtClean="0"/>
              <a:t>all</a:t>
            </a:r>
            <a:r>
              <a:rPr lang="nl-NL" dirty="0" smtClean="0"/>
              <a:t> of the most important </a:t>
            </a:r>
            <a:r>
              <a:rPr lang="nl-NL" dirty="0" err="1" smtClean="0"/>
              <a:t>elements</a:t>
            </a:r>
            <a:r>
              <a:rPr lang="nl-NL" dirty="0" smtClean="0"/>
              <a:t> of </a:t>
            </a:r>
            <a:r>
              <a:rPr lang="nl-NL" dirty="0" err="1" smtClean="0"/>
              <a:t>your</a:t>
            </a:r>
            <a:r>
              <a:rPr lang="nl-NL" dirty="0" smtClean="0"/>
              <a:t> story</a:t>
            </a:r>
          </a:p>
          <a:p>
            <a:pPr lvl="1"/>
            <a:endParaRPr lang="nl-NL" dirty="0" smtClean="0"/>
          </a:p>
          <a:p>
            <a:pPr lvl="1"/>
            <a:r>
              <a:rPr lang="nl-NL" dirty="0" smtClean="0"/>
              <a:t>Check </a:t>
            </a:r>
            <a:r>
              <a:rPr lang="nl-NL" dirty="0" err="1" smtClean="0"/>
              <a:t>if</a:t>
            </a:r>
            <a:r>
              <a:rPr lang="nl-NL" dirty="0" smtClean="0"/>
              <a:t> </a:t>
            </a:r>
            <a:r>
              <a:rPr lang="nl-NL" dirty="0" err="1" smtClean="0"/>
              <a:t>you</a:t>
            </a:r>
            <a:r>
              <a:rPr lang="nl-NL" dirty="0" smtClean="0"/>
              <a:t> </a:t>
            </a:r>
            <a:r>
              <a:rPr lang="nl-NL" dirty="0" err="1" smtClean="0"/>
              <a:t>haven’t</a:t>
            </a:r>
            <a:r>
              <a:rPr lang="nl-NL" dirty="0" smtClean="0"/>
              <a:t> </a:t>
            </a:r>
            <a:r>
              <a:rPr lang="nl-NL" dirty="0" err="1" smtClean="0"/>
              <a:t>written</a:t>
            </a:r>
            <a:r>
              <a:rPr lang="nl-NL" dirty="0" smtClean="0"/>
              <a:t> down </a:t>
            </a:r>
            <a:r>
              <a:rPr lang="nl-NL" dirty="0" err="1" smtClean="0"/>
              <a:t>too</a:t>
            </a:r>
            <a:r>
              <a:rPr lang="nl-NL" dirty="0" smtClean="0"/>
              <a:t> </a:t>
            </a:r>
            <a:r>
              <a:rPr lang="nl-NL" dirty="0" err="1" smtClean="0"/>
              <a:t>many</a:t>
            </a:r>
            <a:r>
              <a:rPr lang="nl-NL" dirty="0" smtClean="0"/>
              <a:t> details</a:t>
            </a:r>
          </a:p>
          <a:p>
            <a:pPr lvl="1"/>
            <a:endParaRPr lang="nl-NL" dirty="0" smtClean="0"/>
          </a:p>
          <a:p>
            <a:pPr lvl="1"/>
            <a:r>
              <a:rPr lang="nl-NL" dirty="0" err="1" smtClean="0"/>
              <a:t>Your</a:t>
            </a:r>
            <a:r>
              <a:rPr lang="nl-NL" dirty="0" smtClean="0"/>
              <a:t> summary </a:t>
            </a:r>
            <a:r>
              <a:rPr lang="nl-NL" dirty="0" err="1" smtClean="0"/>
              <a:t>shouldn’t</a:t>
            </a:r>
            <a:r>
              <a:rPr lang="nl-NL" dirty="0" smtClean="0"/>
              <a:t> </a:t>
            </a:r>
            <a:r>
              <a:rPr lang="nl-NL" dirty="0" err="1" smtClean="0"/>
              <a:t>contain</a:t>
            </a:r>
            <a:r>
              <a:rPr lang="nl-NL" dirty="0" smtClean="0"/>
              <a:t> </a:t>
            </a:r>
            <a:r>
              <a:rPr lang="nl-NL" dirty="0" err="1" smtClean="0"/>
              <a:t>anything</a:t>
            </a:r>
            <a:r>
              <a:rPr lang="nl-NL" dirty="0" smtClean="0"/>
              <a:t> </a:t>
            </a:r>
            <a:r>
              <a:rPr lang="nl-NL" dirty="0" err="1" smtClean="0"/>
              <a:t>that</a:t>
            </a:r>
            <a:r>
              <a:rPr lang="nl-NL" dirty="0" smtClean="0"/>
              <a:t> </a:t>
            </a:r>
            <a:r>
              <a:rPr lang="nl-NL" dirty="0" err="1" smtClean="0"/>
              <a:t>doesn’t</a:t>
            </a:r>
            <a:r>
              <a:rPr lang="nl-NL" dirty="0" smtClean="0"/>
              <a:t> support the </a:t>
            </a:r>
            <a:r>
              <a:rPr lang="nl-NL" dirty="0" err="1" smtClean="0"/>
              <a:t>general</a:t>
            </a:r>
            <a:r>
              <a:rPr lang="nl-NL" dirty="0" smtClean="0"/>
              <a:t> </a:t>
            </a:r>
            <a:r>
              <a:rPr lang="nl-NL" dirty="0" err="1" smtClean="0"/>
              <a:t>meaning</a:t>
            </a:r>
            <a:r>
              <a:rPr lang="nl-NL" dirty="0" smtClean="0"/>
              <a:t> of </a:t>
            </a:r>
            <a:r>
              <a:rPr lang="nl-NL" dirty="0" err="1" smtClean="0"/>
              <a:t>your</a:t>
            </a:r>
            <a:r>
              <a:rPr lang="nl-NL" dirty="0" smtClean="0"/>
              <a:t> </a:t>
            </a:r>
            <a:r>
              <a:rPr lang="nl-NL" dirty="0" err="1" smtClean="0"/>
              <a:t>book</a:t>
            </a:r>
            <a:endParaRPr lang="nl-NL" dirty="0" smtClean="0"/>
          </a:p>
          <a:p>
            <a:pPr lvl="1"/>
            <a:endParaRPr lang="nl-NL" dirty="0" smtClean="0"/>
          </a:p>
          <a:p>
            <a:pPr lvl="1"/>
            <a:r>
              <a:rPr lang="nl-NL" dirty="0" smtClean="0"/>
              <a:t>Check </a:t>
            </a:r>
            <a:r>
              <a:rPr lang="nl-NL" dirty="0" err="1" smtClean="0"/>
              <a:t>for</a:t>
            </a:r>
            <a:r>
              <a:rPr lang="nl-NL" dirty="0" smtClean="0"/>
              <a:t> spelling </a:t>
            </a:r>
            <a:r>
              <a:rPr lang="nl-NL" dirty="0" err="1" smtClean="0"/>
              <a:t>and</a:t>
            </a:r>
            <a:r>
              <a:rPr lang="nl-NL" dirty="0" smtClean="0"/>
              <a:t> </a:t>
            </a:r>
            <a:r>
              <a:rPr lang="nl-NL" dirty="0" err="1" smtClean="0"/>
              <a:t>grammar</a:t>
            </a:r>
            <a:r>
              <a:rPr lang="nl-NL" dirty="0" smtClean="0"/>
              <a:t> </a:t>
            </a:r>
            <a:r>
              <a:rPr lang="nl-NL" dirty="0" err="1" smtClean="0"/>
              <a:t>mistakes</a:t>
            </a:r>
            <a:r>
              <a:rPr lang="nl-NL" dirty="0" smtClean="0"/>
              <a:t> </a:t>
            </a:r>
          </a:p>
          <a:p>
            <a:pPr lvl="1"/>
            <a:endParaRPr lang="nl-NL" dirty="0"/>
          </a:p>
        </p:txBody>
      </p:sp>
      <p:sp>
        <p:nvSpPr>
          <p:cNvPr id="2" name="Titel 1"/>
          <p:cNvSpPr>
            <a:spLocks noGrp="1"/>
          </p:cNvSpPr>
          <p:nvPr>
            <p:ph type="title"/>
          </p:nvPr>
        </p:nvSpPr>
        <p:spPr/>
        <p:txBody>
          <a:bodyPr/>
          <a:lstStyle/>
          <a:p>
            <a:r>
              <a:rPr lang="nl-NL" dirty="0" smtClean="0"/>
              <a:t>How </a:t>
            </a:r>
            <a:r>
              <a:rPr lang="nl-NL" dirty="0" err="1" smtClean="0"/>
              <a:t>to</a:t>
            </a:r>
            <a:r>
              <a:rPr lang="nl-NL" dirty="0" smtClean="0"/>
              <a:t> </a:t>
            </a:r>
            <a:r>
              <a:rPr lang="nl-NL" dirty="0" err="1" smtClean="0"/>
              <a:t>summarise</a:t>
            </a:r>
            <a:r>
              <a:rPr lang="nl-NL" dirty="0" smtClean="0"/>
              <a:t> </a:t>
            </a:r>
            <a:endParaRPr lang="nl-NL" dirty="0"/>
          </a:p>
        </p:txBody>
      </p:sp>
      <p:pic>
        <p:nvPicPr>
          <p:cNvPr id="4" name="Picture 2" descr="http://sites.psu.edu/wandm/wp-content/uploads/sites/5578/2014/03/wr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60648"/>
            <a:ext cx="3244280" cy="144666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49053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a:bodyPr>
          <a:lstStyle/>
          <a:p>
            <a:endParaRPr lang="nl-NL" dirty="0" smtClean="0"/>
          </a:p>
          <a:p>
            <a:r>
              <a:rPr lang="nl-NL" dirty="0" smtClean="0"/>
              <a:t>A </a:t>
            </a:r>
            <a:r>
              <a:rPr lang="nl-NL" dirty="0" err="1" smtClean="0"/>
              <a:t>novel</a:t>
            </a:r>
            <a:r>
              <a:rPr lang="nl-NL" dirty="0" smtClean="0"/>
              <a:t> </a:t>
            </a:r>
            <a:r>
              <a:rPr lang="nl-NL" dirty="0" err="1" smtClean="0"/>
              <a:t>revolves</a:t>
            </a:r>
            <a:r>
              <a:rPr lang="nl-NL" dirty="0" smtClean="0"/>
              <a:t> </a:t>
            </a:r>
            <a:r>
              <a:rPr lang="nl-NL" dirty="0" err="1" smtClean="0"/>
              <a:t>around</a:t>
            </a:r>
            <a:r>
              <a:rPr lang="nl-NL" dirty="0" smtClean="0"/>
              <a:t> </a:t>
            </a:r>
            <a:r>
              <a:rPr lang="nl-NL" dirty="0" err="1" smtClean="0"/>
              <a:t>your</a:t>
            </a:r>
            <a:r>
              <a:rPr lang="nl-NL" dirty="0" smtClean="0"/>
              <a:t> protagonist</a:t>
            </a:r>
          </a:p>
          <a:p>
            <a:endParaRPr lang="nl-NL" dirty="0" smtClean="0"/>
          </a:p>
          <a:p>
            <a:r>
              <a:rPr lang="nl-NL" dirty="0" err="1" smtClean="0"/>
              <a:t>You</a:t>
            </a:r>
            <a:r>
              <a:rPr lang="nl-NL" dirty="0" smtClean="0"/>
              <a:t> </a:t>
            </a:r>
            <a:r>
              <a:rPr lang="nl-NL" dirty="0" err="1" smtClean="0"/>
              <a:t>usually</a:t>
            </a:r>
            <a:r>
              <a:rPr lang="nl-NL" dirty="0" smtClean="0"/>
              <a:t> </a:t>
            </a:r>
            <a:r>
              <a:rPr lang="nl-NL" dirty="0" err="1" smtClean="0"/>
              <a:t>identify</a:t>
            </a:r>
            <a:r>
              <a:rPr lang="nl-NL" dirty="0" smtClean="0"/>
              <a:t> most </a:t>
            </a:r>
            <a:r>
              <a:rPr lang="nl-NL" dirty="0" err="1" smtClean="0"/>
              <a:t>with</a:t>
            </a:r>
            <a:r>
              <a:rPr lang="nl-NL" dirty="0" smtClean="0"/>
              <a:t> the protagonist</a:t>
            </a:r>
          </a:p>
          <a:p>
            <a:endParaRPr lang="nl-NL" dirty="0" smtClean="0"/>
          </a:p>
          <a:p>
            <a:r>
              <a:rPr lang="nl-NL" dirty="0" smtClean="0"/>
              <a:t>The protagonist changes </a:t>
            </a:r>
            <a:r>
              <a:rPr lang="nl-NL" dirty="0" err="1" smtClean="0"/>
              <a:t>throughout</a:t>
            </a:r>
            <a:r>
              <a:rPr lang="nl-NL" dirty="0" smtClean="0"/>
              <a:t> the story</a:t>
            </a:r>
          </a:p>
          <a:p>
            <a:pPr lvl="1"/>
            <a:r>
              <a:rPr lang="nl-NL" dirty="0" err="1" smtClean="0"/>
              <a:t>They</a:t>
            </a:r>
            <a:r>
              <a:rPr lang="nl-NL" dirty="0" smtClean="0"/>
              <a:t> </a:t>
            </a:r>
            <a:r>
              <a:rPr lang="nl-NL" dirty="0" err="1" smtClean="0"/>
              <a:t>learn</a:t>
            </a:r>
            <a:r>
              <a:rPr lang="nl-NL" dirty="0" smtClean="0"/>
              <a:t> </a:t>
            </a:r>
            <a:r>
              <a:rPr lang="nl-NL" dirty="0" err="1" smtClean="0"/>
              <a:t>something</a:t>
            </a:r>
            <a:r>
              <a:rPr lang="nl-NL" dirty="0" smtClean="0"/>
              <a:t> in the story</a:t>
            </a:r>
          </a:p>
          <a:p>
            <a:pPr lvl="1"/>
            <a:r>
              <a:rPr lang="nl-NL" dirty="0" err="1" smtClean="0"/>
              <a:t>They</a:t>
            </a:r>
            <a:r>
              <a:rPr lang="nl-NL" dirty="0" smtClean="0"/>
              <a:t> change </a:t>
            </a:r>
            <a:r>
              <a:rPr lang="nl-NL" dirty="0" err="1" smtClean="0"/>
              <a:t>their</a:t>
            </a:r>
            <a:r>
              <a:rPr lang="nl-NL" dirty="0" smtClean="0"/>
              <a:t> views </a:t>
            </a:r>
            <a:r>
              <a:rPr lang="nl-NL" dirty="0" err="1" smtClean="0"/>
              <a:t>about</a:t>
            </a:r>
            <a:r>
              <a:rPr lang="nl-NL" dirty="0" smtClean="0"/>
              <a:t> </a:t>
            </a:r>
            <a:r>
              <a:rPr lang="nl-NL" dirty="0" err="1" smtClean="0"/>
              <a:t>something</a:t>
            </a:r>
            <a:endParaRPr lang="nl-NL" dirty="0" smtClean="0"/>
          </a:p>
          <a:p>
            <a:pPr lvl="1"/>
            <a:r>
              <a:rPr lang="nl-NL" dirty="0" err="1" smtClean="0"/>
              <a:t>They</a:t>
            </a:r>
            <a:r>
              <a:rPr lang="nl-NL" dirty="0" smtClean="0"/>
              <a:t> are </a:t>
            </a:r>
            <a:r>
              <a:rPr lang="nl-NL" dirty="0" err="1" smtClean="0"/>
              <a:t>happier</a:t>
            </a:r>
            <a:r>
              <a:rPr lang="nl-NL" dirty="0" smtClean="0"/>
              <a:t> / </a:t>
            </a:r>
            <a:r>
              <a:rPr lang="nl-NL" dirty="0" err="1" smtClean="0"/>
              <a:t>unhappier</a:t>
            </a:r>
            <a:r>
              <a:rPr lang="nl-NL" dirty="0" smtClean="0"/>
              <a:t> </a:t>
            </a:r>
            <a:r>
              <a:rPr lang="nl-NL" dirty="0" err="1" smtClean="0"/>
              <a:t>because</a:t>
            </a:r>
            <a:r>
              <a:rPr lang="nl-NL" dirty="0" smtClean="0"/>
              <a:t> of </a:t>
            </a:r>
            <a:r>
              <a:rPr lang="nl-NL" dirty="0" err="1" smtClean="0"/>
              <a:t>something</a:t>
            </a:r>
            <a:r>
              <a:rPr lang="nl-NL" dirty="0" smtClean="0"/>
              <a:t> </a:t>
            </a:r>
            <a:r>
              <a:rPr lang="nl-NL" dirty="0" err="1" smtClean="0"/>
              <a:t>that</a:t>
            </a:r>
            <a:r>
              <a:rPr lang="nl-NL" dirty="0" smtClean="0"/>
              <a:t> </a:t>
            </a:r>
            <a:r>
              <a:rPr lang="nl-NL" dirty="0" err="1" smtClean="0"/>
              <a:t>happened</a:t>
            </a:r>
            <a:r>
              <a:rPr lang="nl-NL" dirty="0" smtClean="0"/>
              <a:t> in the story</a:t>
            </a:r>
            <a:endParaRPr lang="nl-NL" dirty="0"/>
          </a:p>
        </p:txBody>
      </p:sp>
      <p:sp>
        <p:nvSpPr>
          <p:cNvPr id="2" name="Titel 1"/>
          <p:cNvSpPr>
            <a:spLocks noGrp="1"/>
          </p:cNvSpPr>
          <p:nvPr>
            <p:ph type="title"/>
          </p:nvPr>
        </p:nvSpPr>
        <p:spPr/>
        <p:txBody>
          <a:bodyPr>
            <a:normAutofit fontScale="90000"/>
          </a:bodyPr>
          <a:lstStyle/>
          <a:p>
            <a:r>
              <a:rPr lang="nl-NL" dirty="0" err="1" smtClean="0"/>
              <a:t>Recognise</a:t>
            </a:r>
            <a:r>
              <a:rPr lang="nl-NL" dirty="0" smtClean="0"/>
              <a:t> </a:t>
            </a:r>
            <a:r>
              <a:rPr lang="nl-NL" dirty="0" err="1" smtClean="0"/>
              <a:t>your</a:t>
            </a:r>
            <a:r>
              <a:rPr lang="nl-NL" dirty="0" smtClean="0"/>
              <a:t> </a:t>
            </a:r>
            <a:r>
              <a:rPr lang="nl-NL" dirty="0" err="1" smtClean="0"/>
              <a:t>main</a:t>
            </a:r>
            <a:r>
              <a:rPr lang="nl-NL" dirty="0" smtClean="0"/>
              <a:t> </a:t>
            </a:r>
            <a:r>
              <a:rPr lang="nl-NL" dirty="0" smtClean="0"/>
              <a:t/>
            </a:r>
            <a:br>
              <a:rPr lang="nl-NL" dirty="0" smtClean="0"/>
            </a:br>
            <a:r>
              <a:rPr lang="nl-NL" dirty="0" err="1" smtClean="0"/>
              <a:t>character</a:t>
            </a:r>
            <a:r>
              <a:rPr lang="nl-NL" dirty="0" smtClean="0"/>
              <a:t> </a:t>
            </a:r>
            <a:r>
              <a:rPr lang="nl-NL" dirty="0" smtClean="0"/>
              <a:t>(protagonist)</a:t>
            </a:r>
            <a:endParaRPr lang="nl-NL" dirty="0"/>
          </a:p>
        </p:txBody>
      </p:sp>
      <p:pic>
        <p:nvPicPr>
          <p:cNvPr id="2050" name="Picture 2" descr="http://geekchicelite.com/wp-content/uploads/2014/07/harry.jpg"/>
          <p:cNvPicPr>
            <a:picLocks noChangeAspect="1" noChangeArrowheads="1"/>
          </p:cNvPicPr>
          <p:nvPr/>
        </p:nvPicPr>
        <p:blipFill rotWithShape="1">
          <a:blip r:embed="rId2">
            <a:extLst>
              <a:ext uri="{28A0092B-C50C-407E-A947-70E740481C1C}">
                <a14:useLocalDpi xmlns:a14="http://schemas.microsoft.com/office/drawing/2010/main" val="0"/>
              </a:ext>
            </a:extLst>
          </a:blip>
          <a:srcRect l="32491" r="11405"/>
          <a:stretch/>
        </p:blipFill>
        <p:spPr bwMode="auto">
          <a:xfrm>
            <a:off x="7089138" y="116632"/>
            <a:ext cx="185947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170158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r>
              <a:rPr lang="nl-NL" dirty="0" err="1" smtClean="0"/>
              <a:t>Very</a:t>
            </a:r>
            <a:r>
              <a:rPr lang="nl-NL" dirty="0" smtClean="0"/>
              <a:t> </a:t>
            </a:r>
            <a:r>
              <a:rPr lang="nl-NL" dirty="0" err="1" smtClean="0"/>
              <a:t>often</a:t>
            </a:r>
            <a:r>
              <a:rPr lang="nl-NL" dirty="0" smtClean="0"/>
              <a:t>, </a:t>
            </a:r>
            <a:r>
              <a:rPr lang="nl-NL" dirty="0" err="1" smtClean="0"/>
              <a:t>your</a:t>
            </a:r>
            <a:r>
              <a:rPr lang="nl-NL" dirty="0" smtClean="0"/>
              <a:t> protagonist is </a:t>
            </a:r>
            <a:r>
              <a:rPr lang="nl-NL" dirty="0" err="1" smtClean="0"/>
              <a:t>involved</a:t>
            </a:r>
            <a:r>
              <a:rPr lang="nl-NL" dirty="0" smtClean="0"/>
              <a:t> in </a:t>
            </a:r>
            <a:r>
              <a:rPr lang="nl-NL" dirty="0" err="1" smtClean="0"/>
              <a:t>some</a:t>
            </a:r>
            <a:r>
              <a:rPr lang="nl-NL" dirty="0" smtClean="0"/>
              <a:t> </a:t>
            </a:r>
            <a:r>
              <a:rPr lang="nl-NL" dirty="0" err="1" smtClean="0"/>
              <a:t>sort</a:t>
            </a:r>
            <a:r>
              <a:rPr lang="nl-NL" dirty="0" smtClean="0"/>
              <a:t> of </a:t>
            </a:r>
            <a:r>
              <a:rPr lang="nl-NL" dirty="0" err="1" smtClean="0"/>
              <a:t>battle</a:t>
            </a:r>
            <a:r>
              <a:rPr lang="nl-NL" dirty="0" smtClean="0"/>
              <a:t> </a:t>
            </a:r>
            <a:r>
              <a:rPr lang="nl-NL" dirty="0" err="1" smtClean="0"/>
              <a:t>against</a:t>
            </a:r>
            <a:r>
              <a:rPr lang="nl-NL" dirty="0" smtClean="0"/>
              <a:t> </a:t>
            </a:r>
            <a:r>
              <a:rPr lang="nl-NL" dirty="0" err="1" smtClean="0"/>
              <a:t>an</a:t>
            </a:r>
            <a:r>
              <a:rPr lang="nl-NL" dirty="0" smtClean="0"/>
              <a:t> ANTAGONIST.</a:t>
            </a:r>
          </a:p>
          <a:p>
            <a:endParaRPr lang="nl-NL" dirty="0" smtClean="0"/>
          </a:p>
          <a:p>
            <a:r>
              <a:rPr lang="nl-NL" dirty="0" smtClean="0"/>
              <a:t>An Antagonist </a:t>
            </a:r>
            <a:r>
              <a:rPr lang="nl-NL" dirty="0" err="1" smtClean="0"/>
              <a:t>can</a:t>
            </a:r>
            <a:r>
              <a:rPr lang="nl-NL" dirty="0" smtClean="0"/>
              <a:t> </a:t>
            </a:r>
            <a:r>
              <a:rPr lang="nl-NL" dirty="0" err="1" smtClean="0"/>
              <a:t>be</a:t>
            </a:r>
            <a:r>
              <a:rPr lang="nl-NL" dirty="0" smtClean="0"/>
              <a:t> </a:t>
            </a:r>
            <a:r>
              <a:rPr lang="nl-NL" dirty="0" err="1" smtClean="0"/>
              <a:t>one</a:t>
            </a:r>
            <a:r>
              <a:rPr lang="nl-NL" dirty="0" smtClean="0"/>
              <a:t> person, or a </a:t>
            </a:r>
            <a:r>
              <a:rPr lang="nl-NL" dirty="0" err="1" smtClean="0"/>
              <a:t>group</a:t>
            </a:r>
            <a:r>
              <a:rPr lang="nl-NL" dirty="0" smtClean="0"/>
              <a:t> of </a:t>
            </a:r>
            <a:r>
              <a:rPr lang="nl-NL" dirty="0" err="1" smtClean="0"/>
              <a:t>people</a:t>
            </a:r>
            <a:r>
              <a:rPr lang="nl-NL" dirty="0" smtClean="0"/>
              <a:t>.</a:t>
            </a:r>
          </a:p>
          <a:p>
            <a:endParaRPr lang="nl-NL" dirty="0"/>
          </a:p>
          <a:p>
            <a:r>
              <a:rPr lang="nl-NL" dirty="0" smtClean="0"/>
              <a:t>The Antagonist </a:t>
            </a:r>
            <a:r>
              <a:rPr lang="nl-NL" dirty="0" err="1" smtClean="0"/>
              <a:t>oppose</a:t>
            </a:r>
            <a:r>
              <a:rPr lang="nl-NL" dirty="0" smtClean="0"/>
              <a:t> </a:t>
            </a:r>
            <a:r>
              <a:rPr lang="nl-NL" dirty="0" err="1" smtClean="0"/>
              <a:t>against</a:t>
            </a:r>
            <a:r>
              <a:rPr lang="nl-NL" dirty="0" smtClean="0"/>
              <a:t> the </a:t>
            </a:r>
            <a:r>
              <a:rPr lang="nl-NL" dirty="0" err="1" smtClean="0"/>
              <a:t>main</a:t>
            </a:r>
            <a:r>
              <a:rPr lang="nl-NL" dirty="0" smtClean="0"/>
              <a:t> </a:t>
            </a:r>
            <a:r>
              <a:rPr lang="nl-NL" dirty="0" err="1" smtClean="0"/>
              <a:t>character</a:t>
            </a:r>
            <a:r>
              <a:rPr lang="nl-NL" dirty="0" smtClean="0"/>
              <a:t>(s).</a:t>
            </a:r>
            <a:endParaRPr lang="nl-NL" dirty="0"/>
          </a:p>
        </p:txBody>
      </p:sp>
      <p:sp>
        <p:nvSpPr>
          <p:cNvPr id="4" name="Titel 1"/>
          <p:cNvSpPr>
            <a:spLocks noGrp="1"/>
          </p:cNvSpPr>
          <p:nvPr>
            <p:ph type="title"/>
          </p:nvPr>
        </p:nvSpPr>
        <p:spPr/>
        <p:txBody>
          <a:bodyPr>
            <a:normAutofit fontScale="90000"/>
          </a:bodyPr>
          <a:lstStyle/>
          <a:p>
            <a:r>
              <a:rPr lang="nl-NL" dirty="0" err="1" smtClean="0"/>
              <a:t>Recognise</a:t>
            </a:r>
            <a:r>
              <a:rPr lang="nl-NL" dirty="0" smtClean="0"/>
              <a:t> </a:t>
            </a:r>
            <a:r>
              <a:rPr lang="nl-NL" dirty="0" err="1" smtClean="0"/>
              <a:t>your</a:t>
            </a:r>
            <a:r>
              <a:rPr lang="nl-NL" dirty="0" smtClean="0"/>
              <a:t> </a:t>
            </a:r>
            <a:r>
              <a:rPr lang="nl-NL" dirty="0" err="1" smtClean="0"/>
              <a:t>main</a:t>
            </a:r>
            <a:r>
              <a:rPr lang="nl-NL" dirty="0" smtClean="0"/>
              <a:t> </a:t>
            </a:r>
            <a:r>
              <a:rPr lang="nl-NL" dirty="0" smtClean="0"/>
              <a:t/>
            </a:r>
            <a:br>
              <a:rPr lang="nl-NL" dirty="0" smtClean="0"/>
            </a:br>
            <a:r>
              <a:rPr lang="nl-NL" dirty="0" err="1" smtClean="0"/>
              <a:t>character</a:t>
            </a:r>
            <a:r>
              <a:rPr lang="nl-NL" dirty="0" smtClean="0"/>
              <a:t> (antagonist</a:t>
            </a:r>
            <a:r>
              <a:rPr lang="nl-NL" dirty="0" smtClean="0"/>
              <a:t>)</a:t>
            </a:r>
            <a:endParaRPr lang="nl-NL" dirty="0"/>
          </a:p>
        </p:txBody>
      </p:sp>
      <p:pic>
        <p:nvPicPr>
          <p:cNvPr id="1026" name="Picture 2" descr="http://static.comicvine.com/uploads/original/11/118136/2216490-voldemor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84" r="29223"/>
          <a:stretch/>
        </p:blipFill>
        <p:spPr bwMode="auto">
          <a:xfrm>
            <a:off x="6588224" y="332656"/>
            <a:ext cx="2240447" cy="178593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2151484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a:bodyPr>
          <a:lstStyle/>
          <a:p>
            <a:r>
              <a:rPr lang="nl-NL" dirty="0" smtClean="0"/>
              <a:t>Looks</a:t>
            </a:r>
          </a:p>
          <a:p>
            <a:pPr lvl="1"/>
            <a:r>
              <a:rPr lang="nl-NL" sz="2400" dirty="0" err="1" smtClean="0"/>
              <a:t>Describe</a:t>
            </a:r>
            <a:r>
              <a:rPr lang="nl-NL" sz="2400" dirty="0" smtClean="0"/>
              <a:t> </a:t>
            </a:r>
            <a:r>
              <a:rPr lang="nl-NL" sz="2400" dirty="0" err="1" smtClean="0"/>
              <a:t>your</a:t>
            </a:r>
            <a:r>
              <a:rPr lang="nl-NL" sz="2400" dirty="0" smtClean="0"/>
              <a:t> </a:t>
            </a:r>
            <a:r>
              <a:rPr lang="nl-NL" sz="2400" dirty="0" err="1" smtClean="0"/>
              <a:t>characters</a:t>
            </a:r>
            <a:r>
              <a:rPr lang="nl-NL" sz="2400" dirty="0" smtClean="0"/>
              <a:t>´ </a:t>
            </a:r>
            <a:r>
              <a:rPr lang="nl-NL" sz="2400" dirty="0" err="1" smtClean="0"/>
              <a:t>age</a:t>
            </a:r>
            <a:r>
              <a:rPr lang="nl-NL" sz="2400" dirty="0" smtClean="0"/>
              <a:t>, </a:t>
            </a:r>
            <a:r>
              <a:rPr lang="nl-NL" sz="2400" dirty="0" err="1" smtClean="0"/>
              <a:t>height</a:t>
            </a:r>
            <a:r>
              <a:rPr lang="nl-NL" sz="2400" dirty="0" smtClean="0"/>
              <a:t>, </a:t>
            </a:r>
            <a:r>
              <a:rPr lang="nl-NL" sz="2400" dirty="0" err="1" smtClean="0"/>
              <a:t>general</a:t>
            </a:r>
            <a:r>
              <a:rPr lang="nl-NL" sz="2400" dirty="0" smtClean="0"/>
              <a:t> </a:t>
            </a:r>
            <a:r>
              <a:rPr lang="nl-NL" sz="2400" dirty="0" err="1" smtClean="0"/>
              <a:t>build</a:t>
            </a:r>
            <a:endParaRPr lang="nl-NL" sz="2400" dirty="0" smtClean="0"/>
          </a:p>
          <a:p>
            <a:pPr lvl="1"/>
            <a:r>
              <a:rPr lang="nl-NL" sz="2400" dirty="0" smtClean="0"/>
              <a:t>Skin colour, hair colour, </a:t>
            </a:r>
            <a:r>
              <a:rPr lang="nl-NL" sz="2400" dirty="0" err="1" smtClean="0"/>
              <a:t>eye</a:t>
            </a:r>
            <a:r>
              <a:rPr lang="nl-NL" sz="2400" dirty="0" smtClean="0"/>
              <a:t> colour etc.</a:t>
            </a:r>
          </a:p>
          <a:p>
            <a:pPr lvl="1"/>
            <a:r>
              <a:rPr lang="nl-NL" sz="2400" dirty="0" err="1" smtClean="0"/>
              <a:t>What</a:t>
            </a:r>
            <a:r>
              <a:rPr lang="nl-NL" sz="2400" dirty="0" smtClean="0"/>
              <a:t> kind of </a:t>
            </a:r>
            <a:r>
              <a:rPr lang="nl-NL" sz="2400" dirty="0" err="1" smtClean="0"/>
              <a:t>clothes</a:t>
            </a:r>
            <a:r>
              <a:rPr lang="nl-NL" sz="2400" dirty="0" smtClean="0"/>
              <a:t>?</a:t>
            </a:r>
            <a:endParaRPr lang="nl-NL" dirty="0" smtClean="0"/>
          </a:p>
          <a:p>
            <a:endParaRPr lang="nl-NL" dirty="0"/>
          </a:p>
          <a:p>
            <a:r>
              <a:rPr lang="nl-NL" dirty="0" err="1" smtClean="0"/>
              <a:t>Personality</a:t>
            </a:r>
            <a:r>
              <a:rPr lang="nl-NL" dirty="0" smtClean="0"/>
              <a:t> </a:t>
            </a:r>
          </a:p>
          <a:p>
            <a:pPr lvl="1"/>
            <a:r>
              <a:rPr lang="nl-NL" dirty="0" err="1" smtClean="0"/>
              <a:t>Typical</a:t>
            </a:r>
            <a:r>
              <a:rPr lang="nl-NL" dirty="0" smtClean="0"/>
              <a:t> personal </a:t>
            </a:r>
            <a:r>
              <a:rPr lang="nl-NL" dirty="0" err="1" smtClean="0"/>
              <a:t>aspects</a:t>
            </a:r>
            <a:r>
              <a:rPr lang="nl-NL" dirty="0"/>
              <a:t> </a:t>
            </a:r>
            <a:r>
              <a:rPr lang="nl-NL" dirty="0" smtClean="0"/>
              <a:t>(kind, </a:t>
            </a:r>
            <a:r>
              <a:rPr lang="nl-NL" dirty="0" err="1" smtClean="0"/>
              <a:t>friendly</a:t>
            </a:r>
            <a:r>
              <a:rPr lang="nl-NL" dirty="0" smtClean="0"/>
              <a:t>, </a:t>
            </a:r>
            <a:r>
              <a:rPr lang="nl-NL" dirty="0" err="1" smtClean="0"/>
              <a:t>moody</a:t>
            </a:r>
            <a:r>
              <a:rPr lang="nl-NL" dirty="0" smtClean="0"/>
              <a:t>, </a:t>
            </a:r>
            <a:r>
              <a:rPr lang="nl-NL" dirty="0" err="1" smtClean="0"/>
              <a:t>angry</a:t>
            </a:r>
            <a:r>
              <a:rPr lang="nl-NL" dirty="0" smtClean="0"/>
              <a:t> etc.)</a:t>
            </a:r>
          </a:p>
          <a:p>
            <a:pPr lvl="1"/>
            <a:r>
              <a:rPr lang="nl-NL" dirty="0" smtClean="0"/>
              <a:t>How do </a:t>
            </a:r>
            <a:r>
              <a:rPr lang="nl-NL" dirty="0" err="1" smtClean="0"/>
              <a:t>you</a:t>
            </a:r>
            <a:r>
              <a:rPr lang="nl-NL" dirty="0" smtClean="0"/>
              <a:t> </a:t>
            </a:r>
            <a:r>
              <a:rPr lang="nl-NL" dirty="0" err="1" smtClean="0"/>
              <a:t>know</a:t>
            </a:r>
            <a:r>
              <a:rPr lang="nl-NL" dirty="0" smtClean="0"/>
              <a:t>? </a:t>
            </a:r>
            <a:r>
              <a:rPr lang="nl-NL" dirty="0" err="1" smtClean="0"/>
              <a:t>Give</a:t>
            </a:r>
            <a:r>
              <a:rPr lang="nl-NL" dirty="0" smtClean="0"/>
              <a:t> </a:t>
            </a:r>
            <a:r>
              <a:rPr lang="nl-NL" dirty="0" err="1" smtClean="0"/>
              <a:t>examples</a:t>
            </a:r>
            <a:r>
              <a:rPr lang="nl-NL" dirty="0" smtClean="0"/>
              <a:t> (of </a:t>
            </a:r>
            <a:r>
              <a:rPr lang="nl-NL" dirty="0" err="1" smtClean="0"/>
              <a:t>behavior</a:t>
            </a:r>
            <a:r>
              <a:rPr lang="nl-NL" dirty="0" smtClean="0"/>
              <a:t>, facial </a:t>
            </a:r>
            <a:r>
              <a:rPr lang="nl-NL" dirty="0" err="1" smtClean="0"/>
              <a:t>expressions</a:t>
            </a:r>
            <a:r>
              <a:rPr lang="nl-NL" dirty="0" smtClean="0"/>
              <a:t> etc.)</a:t>
            </a:r>
          </a:p>
          <a:p>
            <a:pPr lvl="1"/>
            <a:r>
              <a:rPr lang="nl-NL" dirty="0" err="1" smtClean="0"/>
              <a:t>Describe</a:t>
            </a:r>
            <a:r>
              <a:rPr lang="nl-NL" dirty="0" smtClean="0"/>
              <a:t> </a:t>
            </a:r>
            <a:r>
              <a:rPr lang="nl-NL" dirty="0" err="1" smtClean="0"/>
              <a:t>your</a:t>
            </a:r>
            <a:r>
              <a:rPr lang="nl-NL" dirty="0" smtClean="0"/>
              <a:t> </a:t>
            </a:r>
            <a:r>
              <a:rPr lang="nl-NL" dirty="0" err="1" smtClean="0"/>
              <a:t>character</a:t>
            </a:r>
            <a:r>
              <a:rPr lang="nl-NL" dirty="0" smtClean="0"/>
              <a:t> </a:t>
            </a:r>
            <a:r>
              <a:rPr lang="nl-NL" dirty="0" err="1" smtClean="0"/>
              <a:t>through</a:t>
            </a:r>
            <a:r>
              <a:rPr lang="nl-NL" dirty="0" smtClean="0"/>
              <a:t> his </a:t>
            </a:r>
            <a:r>
              <a:rPr lang="nl-NL" dirty="0" err="1" smtClean="0"/>
              <a:t>thoughts</a:t>
            </a:r>
            <a:r>
              <a:rPr lang="nl-NL" dirty="0" smtClean="0"/>
              <a:t> </a:t>
            </a:r>
            <a:r>
              <a:rPr lang="nl-NL" dirty="0" err="1" smtClean="0"/>
              <a:t>and</a:t>
            </a:r>
            <a:r>
              <a:rPr lang="nl-NL" dirty="0" smtClean="0"/>
              <a:t> actions</a:t>
            </a:r>
          </a:p>
          <a:p>
            <a:pPr lvl="1"/>
            <a:endParaRPr lang="nl-NL" dirty="0"/>
          </a:p>
        </p:txBody>
      </p:sp>
      <p:sp>
        <p:nvSpPr>
          <p:cNvPr id="2" name="Titel 1"/>
          <p:cNvSpPr>
            <a:spLocks noGrp="1"/>
          </p:cNvSpPr>
          <p:nvPr>
            <p:ph type="title"/>
          </p:nvPr>
        </p:nvSpPr>
        <p:spPr>
          <a:xfrm>
            <a:off x="457200" y="320040"/>
            <a:ext cx="7427168" cy="1143000"/>
          </a:xfrm>
        </p:spPr>
        <p:txBody>
          <a:bodyPr>
            <a:normAutofit fontScale="90000"/>
          </a:bodyPr>
          <a:lstStyle/>
          <a:p>
            <a:r>
              <a:rPr lang="nl-NL" dirty="0" smtClean="0"/>
              <a:t>How </a:t>
            </a:r>
            <a:r>
              <a:rPr lang="nl-NL" dirty="0" err="1" smtClean="0"/>
              <a:t>to</a:t>
            </a:r>
            <a:r>
              <a:rPr lang="nl-NL" dirty="0" smtClean="0"/>
              <a:t> </a:t>
            </a:r>
            <a:r>
              <a:rPr lang="nl-NL" dirty="0" err="1" smtClean="0"/>
              <a:t>describe</a:t>
            </a:r>
            <a:r>
              <a:rPr lang="nl-NL" dirty="0" smtClean="0"/>
              <a:t/>
            </a:r>
            <a:br>
              <a:rPr lang="nl-NL" dirty="0" smtClean="0"/>
            </a:br>
            <a:r>
              <a:rPr lang="nl-NL" dirty="0" err="1" smtClean="0"/>
              <a:t>characters</a:t>
            </a:r>
            <a:endParaRPr lang="nl-NL" dirty="0"/>
          </a:p>
        </p:txBody>
      </p:sp>
      <p:pic>
        <p:nvPicPr>
          <p:cNvPr id="5122" name="Picture 2" descr="http://i.kinja-img.com/gawker-media/image/upload/s--wCNjb-oq--/etwiuigvocmvjrakayv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071" y="188640"/>
            <a:ext cx="241873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332709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Beschrijving: http://www.denieuwsteschool.nl/Portals/_default/Skins/Nieuwste%20school/images/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
        <p:nvSpPr>
          <p:cNvPr id="3" name="Tijdelijke aanduiding voor inhoud 2"/>
          <p:cNvSpPr>
            <a:spLocks noGrp="1"/>
          </p:cNvSpPr>
          <p:nvPr>
            <p:ph idx="1"/>
          </p:nvPr>
        </p:nvSpPr>
        <p:spPr/>
        <p:txBody>
          <a:bodyPr/>
          <a:lstStyle/>
          <a:p>
            <a:endParaRPr lang="nl-NL"/>
          </a:p>
        </p:txBody>
      </p:sp>
      <p:pic>
        <p:nvPicPr>
          <p:cNvPr id="2050" name="Picture 2" descr="http://ilovefreeconcerts.com/wp-content/uploads/2014/09/har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043113"/>
            <a:ext cx="6972300" cy="392430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457200" y="320040"/>
            <a:ext cx="7427168" cy="1143000"/>
          </a:xfrm>
          <a:prstGeom prst="rect">
            <a:avLst/>
          </a:prstGeom>
        </p:spPr>
        <p:txBody>
          <a:bodyPr vert="horz" lIns="45720" tIns="0" rIns="45720" bIns="0" anchor="b" anchorCtr="0">
            <a:normAutofit fontScale="975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nl-NL" smtClean="0"/>
              <a:t>How to describe</a:t>
            </a:r>
            <a:br>
              <a:rPr lang="nl-NL" smtClean="0"/>
            </a:br>
            <a:r>
              <a:rPr lang="nl-NL" smtClean="0"/>
              <a:t>characters</a:t>
            </a:r>
            <a:endParaRPr lang="nl-NL" dirty="0"/>
          </a:p>
        </p:txBody>
      </p:sp>
      <p:pic>
        <p:nvPicPr>
          <p:cNvPr id="7" name="Picture 2" descr="http://i.kinja-img.com/gawker-media/image/upload/s--wCNjb-oq--/etwiuigvocmvjrakayv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071" y="188640"/>
            <a:ext cx="241873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34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10000"/>
          </a:bodyPr>
          <a:lstStyle/>
          <a:p>
            <a:r>
              <a:rPr lang="nl-NL" dirty="0" err="1" smtClean="0"/>
              <a:t>What’s</a:t>
            </a:r>
            <a:r>
              <a:rPr lang="nl-NL" dirty="0" smtClean="0"/>
              <a:t> a ‘</a:t>
            </a:r>
            <a:r>
              <a:rPr lang="nl-NL" dirty="0" err="1" smtClean="0"/>
              <a:t>Theme</a:t>
            </a:r>
            <a:r>
              <a:rPr lang="nl-NL" dirty="0" smtClean="0"/>
              <a:t>’?</a:t>
            </a:r>
          </a:p>
          <a:p>
            <a:endParaRPr lang="nl-NL" dirty="0"/>
          </a:p>
          <a:p>
            <a:r>
              <a:rPr lang="nl-NL" dirty="0" smtClean="0"/>
              <a:t>How do I quote?</a:t>
            </a:r>
          </a:p>
          <a:p>
            <a:endParaRPr lang="nl-NL" dirty="0"/>
          </a:p>
          <a:p>
            <a:r>
              <a:rPr lang="nl-NL" dirty="0" smtClean="0"/>
              <a:t>How do I </a:t>
            </a:r>
            <a:r>
              <a:rPr lang="nl-NL" dirty="0" err="1" smtClean="0"/>
              <a:t>describe</a:t>
            </a:r>
            <a:r>
              <a:rPr lang="nl-NL" dirty="0" smtClean="0"/>
              <a:t> ‘Setting’?</a:t>
            </a:r>
          </a:p>
          <a:p>
            <a:endParaRPr lang="nl-NL" dirty="0"/>
          </a:p>
          <a:p>
            <a:r>
              <a:rPr lang="nl-NL" dirty="0" smtClean="0"/>
              <a:t>How do I </a:t>
            </a:r>
            <a:r>
              <a:rPr lang="nl-NL" dirty="0" err="1" smtClean="0"/>
              <a:t>summarise</a:t>
            </a:r>
            <a:r>
              <a:rPr lang="nl-NL" dirty="0" smtClean="0"/>
              <a:t> a story in English?</a:t>
            </a:r>
          </a:p>
          <a:p>
            <a:endParaRPr lang="nl-NL" dirty="0"/>
          </a:p>
          <a:p>
            <a:r>
              <a:rPr lang="nl-NL" dirty="0"/>
              <a:t>How do I </a:t>
            </a:r>
            <a:r>
              <a:rPr lang="nl-NL" dirty="0" err="1"/>
              <a:t>recognise</a:t>
            </a:r>
            <a:r>
              <a:rPr lang="nl-NL" dirty="0"/>
              <a:t> the </a:t>
            </a:r>
            <a:r>
              <a:rPr lang="nl-NL" dirty="0" err="1"/>
              <a:t>main</a:t>
            </a:r>
            <a:r>
              <a:rPr lang="nl-NL" dirty="0"/>
              <a:t> </a:t>
            </a:r>
            <a:r>
              <a:rPr lang="nl-NL" dirty="0" err="1"/>
              <a:t>character</a:t>
            </a:r>
            <a:r>
              <a:rPr lang="nl-NL" dirty="0" smtClean="0"/>
              <a:t>?</a:t>
            </a:r>
          </a:p>
          <a:p>
            <a:endParaRPr lang="nl-NL" dirty="0"/>
          </a:p>
          <a:p>
            <a:r>
              <a:rPr lang="nl-NL" dirty="0" smtClean="0"/>
              <a:t>How do I </a:t>
            </a:r>
            <a:r>
              <a:rPr lang="nl-NL" dirty="0" err="1" smtClean="0"/>
              <a:t>describe</a:t>
            </a:r>
            <a:r>
              <a:rPr lang="nl-NL" dirty="0" smtClean="0"/>
              <a:t> the </a:t>
            </a:r>
            <a:r>
              <a:rPr lang="nl-NL" dirty="0" err="1" smtClean="0"/>
              <a:t>characters</a:t>
            </a:r>
            <a:r>
              <a:rPr lang="nl-NL" dirty="0" smtClean="0"/>
              <a:t>?</a:t>
            </a:r>
          </a:p>
          <a:p>
            <a:endParaRPr lang="nl-NL" dirty="0"/>
          </a:p>
        </p:txBody>
      </p:sp>
      <p:sp>
        <p:nvSpPr>
          <p:cNvPr id="2" name="Titel 1"/>
          <p:cNvSpPr>
            <a:spLocks noGrp="1"/>
          </p:cNvSpPr>
          <p:nvPr>
            <p:ph type="title"/>
          </p:nvPr>
        </p:nvSpPr>
        <p:spPr/>
        <p:txBody>
          <a:bodyPr/>
          <a:lstStyle/>
          <a:p>
            <a:r>
              <a:rPr lang="nl-NL" dirty="0" err="1" smtClean="0"/>
              <a:t>Elements</a:t>
            </a:r>
            <a:r>
              <a:rPr lang="nl-NL" dirty="0" smtClean="0"/>
              <a:t> of a story</a:t>
            </a:r>
            <a:endParaRPr lang="nl-NL" dirty="0"/>
          </a:p>
        </p:txBody>
      </p:sp>
      <p:pic>
        <p:nvPicPr>
          <p:cNvPr id="4098" name="Picture 2" descr="http://www.independent.co.uk/incoming/article8812347.ece/alternates/w620/pot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758" y="260648"/>
            <a:ext cx="2180586" cy="273902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29035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711349"/>
            <a:ext cx="8229600" cy="4525963"/>
          </a:xfrm>
        </p:spPr>
        <p:txBody>
          <a:bodyPr>
            <a:normAutofit lnSpcReduction="10000"/>
          </a:bodyPr>
          <a:lstStyle/>
          <a:p>
            <a:r>
              <a:rPr lang="nl-NL" dirty="0" err="1" smtClean="0"/>
              <a:t>Describe</a:t>
            </a:r>
            <a:r>
              <a:rPr lang="nl-NL" dirty="0" smtClean="0"/>
              <a:t> </a:t>
            </a:r>
            <a:r>
              <a:rPr lang="nl-NL" dirty="0" err="1" smtClean="0"/>
              <a:t>one</a:t>
            </a:r>
            <a:r>
              <a:rPr lang="nl-NL" dirty="0" smtClean="0"/>
              <a:t> of the </a:t>
            </a:r>
            <a:r>
              <a:rPr lang="nl-NL" dirty="0" err="1" smtClean="0"/>
              <a:t>characters</a:t>
            </a:r>
            <a:r>
              <a:rPr lang="nl-NL" dirty="0" smtClean="0"/>
              <a:t> in </a:t>
            </a:r>
            <a:r>
              <a:rPr lang="nl-NL" dirty="0" err="1" smtClean="0"/>
              <a:t>your</a:t>
            </a:r>
            <a:r>
              <a:rPr lang="nl-NL" dirty="0" smtClean="0"/>
              <a:t> </a:t>
            </a:r>
            <a:br>
              <a:rPr lang="nl-NL" dirty="0" smtClean="0"/>
            </a:br>
            <a:r>
              <a:rPr lang="nl-NL" dirty="0" err="1" smtClean="0"/>
              <a:t>novel</a:t>
            </a:r>
            <a:r>
              <a:rPr lang="nl-NL" dirty="0" smtClean="0"/>
              <a:t>.</a:t>
            </a:r>
          </a:p>
          <a:p>
            <a:endParaRPr lang="nl-NL" dirty="0" smtClean="0"/>
          </a:p>
          <a:p>
            <a:r>
              <a:rPr lang="nl-NL" dirty="0" err="1" smtClean="0"/>
              <a:t>Describe</a:t>
            </a:r>
            <a:r>
              <a:rPr lang="nl-NL" dirty="0" smtClean="0"/>
              <a:t> </a:t>
            </a:r>
            <a:r>
              <a:rPr lang="nl-NL" dirty="0" err="1" smtClean="0"/>
              <a:t>how</a:t>
            </a:r>
            <a:r>
              <a:rPr lang="nl-NL" dirty="0" smtClean="0"/>
              <a:t> he/</a:t>
            </a:r>
            <a:r>
              <a:rPr lang="nl-NL" dirty="0" err="1" smtClean="0"/>
              <a:t>she</a:t>
            </a:r>
            <a:r>
              <a:rPr lang="nl-NL" dirty="0" smtClean="0"/>
              <a:t> looks in 3 </a:t>
            </a:r>
            <a:r>
              <a:rPr lang="nl-NL" dirty="0" err="1" smtClean="0"/>
              <a:t>lines</a:t>
            </a:r>
            <a:r>
              <a:rPr lang="nl-NL" dirty="0" smtClean="0"/>
              <a:t>.</a:t>
            </a:r>
          </a:p>
          <a:p>
            <a:pPr lvl="1"/>
            <a:r>
              <a:rPr lang="nl-NL" dirty="0" err="1" smtClean="0"/>
              <a:t>Think</a:t>
            </a:r>
            <a:r>
              <a:rPr lang="nl-NL" dirty="0" smtClean="0"/>
              <a:t> </a:t>
            </a:r>
            <a:r>
              <a:rPr lang="nl-NL" dirty="0" err="1" smtClean="0"/>
              <a:t>about</a:t>
            </a:r>
            <a:r>
              <a:rPr lang="nl-NL" dirty="0" smtClean="0"/>
              <a:t> </a:t>
            </a:r>
            <a:r>
              <a:rPr lang="nl-NL" dirty="0" err="1" smtClean="0"/>
              <a:t>adjectives</a:t>
            </a:r>
            <a:r>
              <a:rPr lang="nl-NL" dirty="0" smtClean="0"/>
              <a: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to</a:t>
            </a:r>
            <a:r>
              <a:rPr lang="nl-NL" dirty="0" smtClean="0"/>
              <a:t> </a:t>
            </a:r>
            <a:r>
              <a:rPr lang="nl-NL" dirty="0" err="1" smtClean="0"/>
              <a:t>describe</a:t>
            </a:r>
            <a:r>
              <a:rPr lang="nl-NL" dirty="0" smtClean="0"/>
              <a:t> </a:t>
            </a:r>
            <a:r>
              <a:rPr lang="nl-NL" dirty="0" err="1" smtClean="0"/>
              <a:t>their</a:t>
            </a:r>
            <a:r>
              <a:rPr lang="nl-NL" dirty="0" smtClean="0"/>
              <a:t> look.</a:t>
            </a:r>
          </a:p>
          <a:p>
            <a:pPr lvl="1"/>
            <a:endParaRPr lang="nl-NL" i="1" dirty="0" smtClean="0"/>
          </a:p>
          <a:p>
            <a:r>
              <a:rPr lang="nl-NL" dirty="0" err="1" smtClean="0"/>
              <a:t>Describe</a:t>
            </a:r>
            <a:r>
              <a:rPr lang="nl-NL" dirty="0" smtClean="0"/>
              <a:t> his/her </a:t>
            </a:r>
            <a:r>
              <a:rPr lang="nl-NL" dirty="0" err="1" smtClean="0"/>
              <a:t>personality</a:t>
            </a:r>
            <a:r>
              <a:rPr lang="nl-NL" dirty="0" smtClean="0"/>
              <a:t> in 3 </a:t>
            </a:r>
            <a:r>
              <a:rPr lang="nl-NL" dirty="0" err="1" smtClean="0"/>
              <a:t>lines</a:t>
            </a:r>
            <a:r>
              <a:rPr lang="nl-NL" dirty="0" smtClean="0"/>
              <a:t>.</a:t>
            </a:r>
          </a:p>
          <a:p>
            <a:pPr lvl="1"/>
            <a:r>
              <a:rPr lang="nl-NL" dirty="0" err="1"/>
              <a:t>Think</a:t>
            </a:r>
            <a:r>
              <a:rPr lang="nl-NL" dirty="0"/>
              <a:t> </a:t>
            </a:r>
            <a:r>
              <a:rPr lang="nl-NL" dirty="0" err="1"/>
              <a:t>about</a:t>
            </a:r>
            <a:r>
              <a:rPr lang="nl-NL" dirty="0"/>
              <a:t> </a:t>
            </a:r>
            <a:r>
              <a:rPr lang="nl-NL" dirty="0" err="1"/>
              <a:t>adjectives</a:t>
            </a:r>
            <a:r>
              <a:rPr lang="nl-NL" dirty="0"/>
              <a:t> </a:t>
            </a:r>
            <a:r>
              <a:rPr lang="nl-NL" dirty="0" err="1"/>
              <a:t>you</a:t>
            </a:r>
            <a:r>
              <a:rPr lang="nl-NL" dirty="0"/>
              <a:t> </a:t>
            </a:r>
            <a:r>
              <a:rPr lang="nl-NL" dirty="0" err="1"/>
              <a:t>can</a:t>
            </a:r>
            <a:r>
              <a:rPr lang="nl-NL" dirty="0"/>
              <a:t> </a:t>
            </a:r>
            <a:r>
              <a:rPr lang="nl-NL" dirty="0" err="1"/>
              <a:t>use</a:t>
            </a:r>
            <a:r>
              <a:rPr lang="nl-NL" dirty="0"/>
              <a:t> </a:t>
            </a:r>
            <a:r>
              <a:rPr lang="nl-NL" dirty="0" err="1"/>
              <a:t>to</a:t>
            </a:r>
            <a:r>
              <a:rPr lang="nl-NL" dirty="0"/>
              <a:t> </a:t>
            </a:r>
            <a:r>
              <a:rPr lang="nl-NL" dirty="0" err="1"/>
              <a:t>describe</a:t>
            </a:r>
            <a:r>
              <a:rPr lang="nl-NL" dirty="0"/>
              <a:t> </a:t>
            </a:r>
            <a:r>
              <a:rPr lang="nl-NL" dirty="0" err="1"/>
              <a:t>their</a:t>
            </a:r>
            <a:r>
              <a:rPr lang="nl-NL" dirty="0"/>
              <a:t> </a:t>
            </a:r>
            <a:r>
              <a:rPr lang="nl-NL" dirty="0" err="1" smtClean="0"/>
              <a:t>personality</a:t>
            </a:r>
            <a:r>
              <a:rPr lang="nl-NL" dirty="0" smtClean="0"/>
              <a:t>. </a:t>
            </a:r>
            <a:r>
              <a:rPr lang="nl-NL" dirty="0" err="1" smtClean="0"/>
              <a:t>Pay</a:t>
            </a:r>
            <a:r>
              <a:rPr lang="nl-NL" dirty="0" smtClean="0"/>
              <a:t> attention, these are different </a:t>
            </a:r>
            <a:r>
              <a:rPr lang="nl-NL" dirty="0" err="1" smtClean="0"/>
              <a:t>than</a:t>
            </a:r>
            <a:r>
              <a:rPr lang="nl-NL" dirty="0" smtClean="0"/>
              <a:t> the </a:t>
            </a:r>
            <a:r>
              <a:rPr lang="nl-NL" dirty="0" err="1" smtClean="0"/>
              <a:t>ones</a:t>
            </a:r>
            <a:r>
              <a:rPr lang="nl-NL" dirty="0" smtClean="0"/>
              <a:t> </a:t>
            </a:r>
            <a:r>
              <a:rPr lang="nl-NL" dirty="0" err="1" smtClean="0"/>
              <a:t>you</a:t>
            </a:r>
            <a:r>
              <a:rPr lang="nl-NL" dirty="0" smtClean="0"/>
              <a:t> </a:t>
            </a:r>
            <a:r>
              <a:rPr lang="nl-NL" dirty="0" err="1" smtClean="0"/>
              <a:t>use</a:t>
            </a:r>
            <a:r>
              <a:rPr lang="nl-NL" dirty="0" smtClean="0"/>
              <a:t> </a:t>
            </a:r>
            <a:r>
              <a:rPr lang="nl-NL" dirty="0" err="1" smtClean="0"/>
              <a:t>to</a:t>
            </a:r>
            <a:r>
              <a:rPr lang="nl-NL" dirty="0" smtClean="0"/>
              <a:t> </a:t>
            </a:r>
            <a:r>
              <a:rPr lang="nl-NL" dirty="0" err="1" smtClean="0"/>
              <a:t>describe</a:t>
            </a:r>
            <a:r>
              <a:rPr lang="nl-NL" dirty="0" smtClean="0"/>
              <a:t> </a:t>
            </a:r>
            <a:r>
              <a:rPr lang="nl-NL" dirty="0" err="1" smtClean="0"/>
              <a:t>someones</a:t>
            </a:r>
            <a:r>
              <a:rPr lang="nl-NL" dirty="0" smtClean="0"/>
              <a:t> look.</a:t>
            </a:r>
            <a:br>
              <a:rPr lang="nl-NL" dirty="0" smtClean="0"/>
            </a:br>
            <a:endParaRPr lang="nl-NL" dirty="0"/>
          </a:p>
        </p:txBody>
      </p:sp>
      <p:sp>
        <p:nvSpPr>
          <p:cNvPr id="5" name="Titel 1"/>
          <p:cNvSpPr>
            <a:spLocks noGrp="1"/>
          </p:cNvSpPr>
          <p:nvPr>
            <p:ph type="title"/>
          </p:nvPr>
        </p:nvSpPr>
        <p:spPr>
          <a:xfrm>
            <a:off x="457200" y="320040"/>
            <a:ext cx="7427168" cy="1143000"/>
          </a:xfrm>
        </p:spPr>
        <p:txBody>
          <a:bodyPr>
            <a:normAutofit fontScale="90000"/>
          </a:bodyPr>
          <a:lstStyle/>
          <a:p>
            <a:r>
              <a:rPr lang="nl-NL" dirty="0" smtClean="0"/>
              <a:t>How </a:t>
            </a:r>
            <a:r>
              <a:rPr lang="nl-NL" dirty="0" err="1" smtClean="0"/>
              <a:t>to</a:t>
            </a:r>
            <a:r>
              <a:rPr lang="nl-NL" dirty="0" smtClean="0"/>
              <a:t> </a:t>
            </a:r>
            <a:r>
              <a:rPr lang="nl-NL" dirty="0" err="1" smtClean="0"/>
              <a:t>describe</a:t>
            </a:r>
            <a:r>
              <a:rPr lang="nl-NL" dirty="0" smtClean="0"/>
              <a:t/>
            </a:r>
            <a:br>
              <a:rPr lang="nl-NL" dirty="0" smtClean="0"/>
            </a:br>
            <a:r>
              <a:rPr lang="nl-NL" dirty="0" err="1" smtClean="0"/>
              <a:t>characters</a:t>
            </a:r>
            <a:endParaRPr lang="nl-NL" dirty="0"/>
          </a:p>
        </p:txBody>
      </p:sp>
      <p:pic>
        <p:nvPicPr>
          <p:cNvPr id="6" name="Picture 2" descr="http://i.kinja-img.com/gawker-media/image/upload/s--wCNjb-oq--/etwiuigvocmvjrakayv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071" y="188640"/>
            <a:ext cx="241873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36575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smtClean="0"/>
              <a:t>Central </a:t>
            </a:r>
            <a:r>
              <a:rPr lang="nl-NL" dirty="0" err="1" smtClean="0"/>
              <a:t>idea</a:t>
            </a:r>
            <a:r>
              <a:rPr lang="nl-NL" dirty="0" smtClean="0"/>
              <a:t> of the story</a:t>
            </a:r>
          </a:p>
          <a:p>
            <a:pPr lvl="1"/>
            <a:r>
              <a:rPr lang="nl-NL" dirty="0" err="1" smtClean="0"/>
              <a:t>There</a:t>
            </a:r>
            <a:r>
              <a:rPr lang="nl-NL" dirty="0" smtClean="0"/>
              <a:t> </a:t>
            </a:r>
            <a:r>
              <a:rPr lang="nl-NL" dirty="0" err="1" smtClean="0"/>
              <a:t>can</a:t>
            </a:r>
            <a:r>
              <a:rPr lang="nl-NL" dirty="0" smtClean="0"/>
              <a:t> </a:t>
            </a:r>
            <a:r>
              <a:rPr lang="nl-NL" dirty="0" err="1" smtClean="0"/>
              <a:t>be</a:t>
            </a:r>
            <a:r>
              <a:rPr lang="nl-NL" dirty="0" smtClean="0"/>
              <a:t> multiple </a:t>
            </a:r>
            <a:r>
              <a:rPr lang="nl-NL" dirty="0" err="1" smtClean="0"/>
              <a:t>themes</a:t>
            </a:r>
            <a:r>
              <a:rPr lang="nl-NL" dirty="0" smtClean="0"/>
              <a:t> in 1 story</a:t>
            </a:r>
          </a:p>
          <a:p>
            <a:pPr lvl="1"/>
            <a:endParaRPr lang="nl-NL" dirty="0"/>
          </a:p>
          <a:p>
            <a:pPr lvl="1"/>
            <a:endParaRPr lang="nl-NL" dirty="0" smtClean="0"/>
          </a:p>
          <a:p>
            <a:pPr lvl="1"/>
            <a:endParaRPr lang="nl-NL" dirty="0"/>
          </a:p>
          <a:p>
            <a:pPr lvl="1"/>
            <a:endParaRPr lang="nl-NL" dirty="0" smtClean="0"/>
          </a:p>
          <a:p>
            <a:pPr lvl="1"/>
            <a:endParaRPr lang="nl-NL" dirty="0"/>
          </a:p>
          <a:p>
            <a:pPr lvl="1"/>
            <a:endParaRPr lang="nl-NL" dirty="0" smtClean="0"/>
          </a:p>
          <a:p>
            <a:pPr lvl="1"/>
            <a:endParaRPr lang="nl-NL" dirty="0"/>
          </a:p>
          <a:p>
            <a:pPr marL="0" indent="0">
              <a:buNone/>
            </a:pPr>
            <a:r>
              <a:rPr lang="nl-NL" dirty="0" smtClean="0"/>
              <a:t>	</a:t>
            </a:r>
            <a:endParaRPr lang="nl-NL" dirty="0"/>
          </a:p>
        </p:txBody>
      </p:sp>
      <p:sp>
        <p:nvSpPr>
          <p:cNvPr id="2" name="Titel 1"/>
          <p:cNvSpPr>
            <a:spLocks noGrp="1"/>
          </p:cNvSpPr>
          <p:nvPr>
            <p:ph type="title"/>
          </p:nvPr>
        </p:nvSpPr>
        <p:spPr/>
        <p:txBody>
          <a:bodyPr/>
          <a:lstStyle/>
          <a:p>
            <a:r>
              <a:rPr lang="nl-NL" dirty="0" err="1" smtClean="0"/>
              <a:t>Theme</a:t>
            </a:r>
            <a:r>
              <a:rPr lang="nl-NL" dirty="0" smtClean="0"/>
              <a:t> </a:t>
            </a:r>
            <a:endParaRPr lang="nl-NL" dirty="0"/>
          </a:p>
        </p:txBody>
      </p:sp>
      <p:grpSp>
        <p:nvGrpSpPr>
          <p:cNvPr id="9" name="Groep 8"/>
          <p:cNvGrpSpPr/>
          <p:nvPr/>
        </p:nvGrpSpPr>
        <p:grpSpPr>
          <a:xfrm>
            <a:off x="1960779" y="2971396"/>
            <a:ext cx="4065449" cy="1296144"/>
            <a:chOff x="1158846" y="3208620"/>
            <a:chExt cx="4065449" cy="1296144"/>
          </a:xfrm>
        </p:grpSpPr>
        <p:sp>
          <p:nvSpPr>
            <p:cNvPr id="8" name="Ovaal 7"/>
            <p:cNvSpPr/>
            <p:nvPr/>
          </p:nvSpPr>
          <p:spPr>
            <a:xfrm>
              <a:off x="1158846" y="3208620"/>
              <a:ext cx="3888432" cy="1296144"/>
            </a:xfrm>
            <a:prstGeom prst="ellipse">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 name="Groep 6"/>
            <p:cNvGrpSpPr/>
            <p:nvPr/>
          </p:nvGrpSpPr>
          <p:grpSpPr>
            <a:xfrm>
              <a:off x="1518886" y="3571737"/>
              <a:ext cx="3705409" cy="617701"/>
              <a:chOff x="1259632" y="2515549"/>
              <a:chExt cx="3705409" cy="617701"/>
            </a:xfrm>
          </p:grpSpPr>
          <p:sp>
            <p:nvSpPr>
              <p:cNvPr id="4" name="Niet gelijk aan 3"/>
              <p:cNvSpPr/>
              <p:nvPr/>
            </p:nvSpPr>
            <p:spPr>
              <a:xfrm>
                <a:off x="2627784" y="2588835"/>
                <a:ext cx="720080" cy="50405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Tekstvak 4"/>
              <p:cNvSpPr txBox="1"/>
              <p:nvPr/>
            </p:nvSpPr>
            <p:spPr>
              <a:xfrm>
                <a:off x="1259632" y="2515549"/>
                <a:ext cx="1584176" cy="584775"/>
              </a:xfrm>
              <a:prstGeom prst="rect">
                <a:avLst/>
              </a:prstGeom>
              <a:noFill/>
            </p:spPr>
            <p:txBody>
              <a:bodyPr wrap="square" rtlCol="0">
                <a:spAutoFit/>
              </a:bodyPr>
              <a:lstStyle/>
              <a:p>
                <a:r>
                  <a:rPr lang="nl-NL" sz="3200" dirty="0" err="1" smtClean="0"/>
                  <a:t>Theme</a:t>
                </a:r>
                <a:endParaRPr lang="nl-NL" sz="3200" dirty="0"/>
              </a:p>
            </p:txBody>
          </p:sp>
          <p:sp>
            <p:nvSpPr>
              <p:cNvPr id="6" name="Tekstvak 5"/>
              <p:cNvSpPr txBox="1"/>
              <p:nvPr/>
            </p:nvSpPr>
            <p:spPr>
              <a:xfrm>
                <a:off x="3380865" y="2548475"/>
                <a:ext cx="1584176" cy="584775"/>
              </a:xfrm>
              <a:prstGeom prst="rect">
                <a:avLst/>
              </a:prstGeom>
              <a:noFill/>
            </p:spPr>
            <p:txBody>
              <a:bodyPr wrap="square" rtlCol="0">
                <a:spAutoFit/>
              </a:bodyPr>
              <a:lstStyle/>
              <a:p>
                <a:r>
                  <a:rPr lang="nl-NL" sz="3200" dirty="0" smtClean="0"/>
                  <a:t>Plot</a:t>
                </a:r>
                <a:endParaRPr lang="nl-NL" sz="3200" dirty="0"/>
              </a:p>
            </p:txBody>
          </p:sp>
        </p:grpSp>
      </p:grpSp>
      <p:pic>
        <p:nvPicPr>
          <p:cNvPr id="10" name="Afbeelding 9" descr="Beschrijving: http://www.denieuwsteschool.nl/Portals/_default/Skins/Nieuwste%20school/images/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4410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How </a:t>
            </a:r>
            <a:r>
              <a:rPr lang="nl-NL" dirty="0" err="1"/>
              <a:t>to</a:t>
            </a:r>
            <a:r>
              <a:rPr lang="nl-NL" dirty="0"/>
              <a:t> </a:t>
            </a:r>
            <a:r>
              <a:rPr lang="nl-NL" dirty="0" err="1"/>
              <a:t>find</a:t>
            </a:r>
            <a:r>
              <a:rPr lang="nl-NL" dirty="0"/>
              <a:t> the </a:t>
            </a:r>
            <a:r>
              <a:rPr lang="nl-NL" dirty="0" err="1"/>
              <a:t>themes</a:t>
            </a:r>
            <a:r>
              <a:rPr lang="nl-NL" dirty="0"/>
              <a:t>:</a:t>
            </a:r>
          </a:p>
          <a:p>
            <a:pPr lvl="1"/>
            <a:r>
              <a:rPr lang="nl-NL" dirty="0" err="1">
                <a:solidFill>
                  <a:schemeClr val="tx1">
                    <a:lumMod val="85000"/>
                    <a:lumOff val="15000"/>
                  </a:schemeClr>
                </a:solidFill>
              </a:rPr>
              <a:t>What</a:t>
            </a:r>
            <a:r>
              <a:rPr lang="nl-NL" dirty="0">
                <a:solidFill>
                  <a:schemeClr val="tx1">
                    <a:lumMod val="85000"/>
                    <a:lumOff val="15000"/>
                  </a:schemeClr>
                </a:solidFill>
              </a:rPr>
              <a:t> </a:t>
            </a:r>
            <a:r>
              <a:rPr lang="nl-NL" dirty="0" err="1">
                <a:solidFill>
                  <a:schemeClr val="tx1">
                    <a:lumMod val="85000"/>
                    <a:lumOff val="15000"/>
                  </a:schemeClr>
                </a:solidFill>
              </a:rPr>
              <a:t>happened</a:t>
            </a:r>
            <a:r>
              <a:rPr lang="nl-NL" dirty="0">
                <a:solidFill>
                  <a:schemeClr val="tx1">
                    <a:lumMod val="85000"/>
                    <a:lumOff val="15000"/>
                  </a:schemeClr>
                </a:solidFill>
              </a:rPr>
              <a:t>?  </a:t>
            </a:r>
            <a:r>
              <a:rPr lang="nl-NL" dirty="0"/>
              <a:t/>
            </a:r>
            <a:br>
              <a:rPr lang="nl-NL" dirty="0"/>
            </a:br>
            <a:r>
              <a:rPr lang="nl-NL" i="1" dirty="0" err="1"/>
              <a:t>What</a:t>
            </a:r>
            <a:r>
              <a:rPr lang="nl-NL" i="1" dirty="0"/>
              <a:t> </a:t>
            </a:r>
            <a:r>
              <a:rPr lang="nl-NL" i="1" dirty="0" err="1"/>
              <a:t>were</a:t>
            </a:r>
            <a:r>
              <a:rPr lang="nl-NL" i="1" dirty="0"/>
              <a:t> the </a:t>
            </a:r>
            <a:r>
              <a:rPr lang="nl-NL" i="1" dirty="0" err="1"/>
              <a:t>conflicts</a:t>
            </a:r>
            <a:r>
              <a:rPr lang="nl-NL" i="1" dirty="0"/>
              <a:t>? </a:t>
            </a:r>
            <a:r>
              <a:rPr lang="nl-NL" i="1" dirty="0" smtClean="0"/>
              <a:t/>
            </a:r>
            <a:br>
              <a:rPr lang="nl-NL" i="1" dirty="0" smtClean="0"/>
            </a:br>
            <a:r>
              <a:rPr lang="nl-NL" i="1" dirty="0" err="1" smtClean="0"/>
              <a:t>What</a:t>
            </a:r>
            <a:r>
              <a:rPr lang="nl-NL" i="1" dirty="0" smtClean="0"/>
              <a:t> </a:t>
            </a:r>
            <a:r>
              <a:rPr lang="nl-NL" i="1" dirty="0"/>
              <a:t>was the most important moment in the </a:t>
            </a:r>
            <a:r>
              <a:rPr lang="nl-NL" i="1" dirty="0" err="1"/>
              <a:t>book</a:t>
            </a:r>
            <a:r>
              <a:rPr lang="nl-NL" i="1" dirty="0"/>
              <a:t>? </a:t>
            </a:r>
            <a:r>
              <a:rPr lang="nl-NL" i="1" dirty="0" smtClean="0"/>
              <a:t/>
            </a:r>
            <a:br>
              <a:rPr lang="nl-NL" i="1" dirty="0" smtClean="0"/>
            </a:br>
            <a:r>
              <a:rPr lang="nl-NL" i="1" dirty="0" smtClean="0"/>
              <a:t>How </a:t>
            </a:r>
            <a:r>
              <a:rPr lang="nl-NL" i="1" dirty="0" err="1" smtClean="0"/>
              <a:t>did</a:t>
            </a:r>
            <a:r>
              <a:rPr lang="nl-NL" i="1" dirty="0" smtClean="0"/>
              <a:t> the </a:t>
            </a:r>
            <a:r>
              <a:rPr lang="nl-NL" i="1" dirty="0" err="1" smtClean="0"/>
              <a:t>book</a:t>
            </a:r>
            <a:r>
              <a:rPr lang="nl-NL" i="1" dirty="0" smtClean="0"/>
              <a:t> end?</a:t>
            </a:r>
          </a:p>
          <a:p>
            <a:pPr lvl="1"/>
            <a:r>
              <a:rPr lang="nl-NL" dirty="0" err="1" smtClean="0">
                <a:solidFill>
                  <a:schemeClr val="tx1">
                    <a:lumMod val="85000"/>
                    <a:lumOff val="15000"/>
                  </a:schemeClr>
                </a:solidFill>
              </a:rPr>
              <a:t>What</a:t>
            </a:r>
            <a:r>
              <a:rPr lang="nl-NL" dirty="0" smtClean="0">
                <a:solidFill>
                  <a:schemeClr val="tx1">
                    <a:lumMod val="85000"/>
                    <a:lumOff val="15000"/>
                  </a:schemeClr>
                </a:solidFill>
              </a:rPr>
              <a:t> is the subject?</a:t>
            </a:r>
            <a:r>
              <a:rPr lang="nl-NL" dirty="0" smtClean="0"/>
              <a:t/>
            </a:r>
            <a:br>
              <a:rPr lang="nl-NL" dirty="0" smtClean="0"/>
            </a:br>
            <a:r>
              <a:rPr lang="nl-NL" i="1" dirty="0" err="1" smtClean="0"/>
              <a:t>If</a:t>
            </a:r>
            <a:r>
              <a:rPr lang="nl-NL" i="1" dirty="0" smtClean="0"/>
              <a:t> </a:t>
            </a:r>
            <a:r>
              <a:rPr lang="nl-NL" i="1" dirty="0" err="1" smtClean="0"/>
              <a:t>you</a:t>
            </a:r>
            <a:r>
              <a:rPr lang="nl-NL" i="1" dirty="0" smtClean="0"/>
              <a:t> </a:t>
            </a:r>
            <a:r>
              <a:rPr lang="nl-NL" i="1" dirty="0" err="1" smtClean="0"/>
              <a:t>told</a:t>
            </a:r>
            <a:r>
              <a:rPr lang="nl-NL" i="1" dirty="0" smtClean="0"/>
              <a:t> a </a:t>
            </a:r>
            <a:r>
              <a:rPr lang="nl-NL" i="1" dirty="0" err="1" smtClean="0"/>
              <a:t>friend</a:t>
            </a:r>
            <a:r>
              <a:rPr lang="nl-NL" i="1" dirty="0" smtClean="0"/>
              <a:t> </a:t>
            </a:r>
            <a:r>
              <a:rPr lang="nl-NL" i="1" dirty="0" err="1" smtClean="0"/>
              <a:t>about</a:t>
            </a:r>
            <a:r>
              <a:rPr lang="nl-NL" i="1" dirty="0" smtClean="0"/>
              <a:t> </a:t>
            </a:r>
            <a:r>
              <a:rPr lang="nl-NL" i="1" dirty="0" err="1" smtClean="0"/>
              <a:t>your</a:t>
            </a:r>
            <a:r>
              <a:rPr lang="nl-NL" i="1" dirty="0" smtClean="0"/>
              <a:t> </a:t>
            </a:r>
            <a:r>
              <a:rPr lang="nl-NL" i="1" dirty="0" err="1" smtClean="0"/>
              <a:t>book</a:t>
            </a:r>
            <a:r>
              <a:rPr lang="nl-NL" i="1" dirty="0" smtClean="0"/>
              <a:t>, </a:t>
            </a:r>
            <a:r>
              <a:rPr lang="nl-NL" i="1" dirty="0" err="1" smtClean="0"/>
              <a:t>what</a:t>
            </a:r>
            <a:r>
              <a:rPr lang="nl-NL" i="1" dirty="0" smtClean="0"/>
              <a:t> </a:t>
            </a:r>
            <a:r>
              <a:rPr lang="nl-NL" i="1" dirty="0" err="1" smtClean="0"/>
              <a:t>would</a:t>
            </a:r>
            <a:r>
              <a:rPr lang="nl-NL" i="1" dirty="0" smtClean="0"/>
              <a:t> </a:t>
            </a:r>
            <a:r>
              <a:rPr lang="nl-NL" i="1" dirty="0" err="1" smtClean="0"/>
              <a:t>you</a:t>
            </a:r>
            <a:r>
              <a:rPr lang="nl-NL" i="1" dirty="0" smtClean="0"/>
              <a:t> </a:t>
            </a:r>
            <a:r>
              <a:rPr lang="nl-NL" i="1" dirty="0" err="1" smtClean="0"/>
              <a:t>tell</a:t>
            </a:r>
            <a:r>
              <a:rPr lang="nl-NL" i="1" dirty="0" smtClean="0"/>
              <a:t>?</a:t>
            </a:r>
          </a:p>
          <a:p>
            <a:pPr lvl="1"/>
            <a:r>
              <a:rPr lang="nl-NL" dirty="0" err="1" smtClean="0">
                <a:solidFill>
                  <a:schemeClr val="tx1">
                    <a:lumMod val="85000"/>
                    <a:lumOff val="15000"/>
                  </a:schemeClr>
                </a:solidFill>
              </a:rPr>
              <a:t>What</a:t>
            </a:r>
            <a:r>
              <a:rPr lang="nl-NL" dirty="0" smtClean="0">
                <a:solidFill>
                  <a:schemeClr val="tx1">
                    <a:lumMod val="85000"/>
                    <a:lumOff val="15000"/>
                  </a:schemeClr>
                </a:solidFill>
              </a:rPr>
              <a:t> </a:t>
            </a:r>
            <a:r>
              <a:rPr lang="nl-NL" dirty="0" err="1" smtClean="0">
                <a:solidFill>
                  <a:schemeClr val="tx1">
                    <a:lumMod val="85000"/>
                    <a:lumOff val="15000"/>
                  </a:schemeClr>
                </a:solidFill>
              </a:rPr>
              <a:t>about</a:t>
            </a:r>
            <a:r>
              <a:rPr lang="nl-NL" dirty="0" smtClean="0">
                <a:solidFill>
                  <a:schemeClr val="tx1">
                    <a:lumMod val="85000"/>
                    <a:lumOff val="15000"/>
                  </a:schemeClr>
                </a:solidFill>
              </a:rPr>
              <a:t> the </a:t>
            </a:r>
            <a:r>
              <a:rPr lang="nl-NL" dirty="0" err="1" smtClean="0">
                <a:solidFill>
                  <a:schemeClr val="tx1">
                    <a:lumMod val="85000"/>
                    <a:lumOff val="15000"/>
                  </a:schemeClr>
                </a:solidFill>
              </a:rPr>
              <a:t>main</a:t>
            </a:r>
            <a:r>
              <a:rPr lang="nl-NL" dirty="0" smtClean="0">
                <a:solidFill>
                  <a:schemeClr val="tx1">
                    <a:lumMod val="85000"/>
                    <a:lumOff val="15000"/>
                  </a:schemeClr>
                </a:solidFill>
              </a:rPr>
              <a:t> </a:t>
            </a:r>
            <a:r>
              <a:rPr lang="nl-NL" dirty="0" err="1" smtClean="0">
                <a:solidFill>
                  <a:schemeClr val="tx1">
                    <a:lumMod val="85000"/>
                    <a:lumOff val="15000"/>
                  </a:schemeClr>
                </a:solidFill>
              </a:rPr>
              <a:t>character</a:t>
            </a:r>
            <a:r>
              <a:rPr lang="nl-NL" dirty="0">
                <a:solidFill>
                  <a:schemeClr val="tx1">
                    <a:lumMod val="85000"/>
                    <a:lumOff val="15000"/>
                  </a:schemeClr>
                </a:solidFill>
              </a:rPr>
              <a:t> </a:t>
            </a:r>
            <a:r>
              <a:rPr lang="nl-NL" dirty="0" smtClean="0">
                <a:solidFill>
                  <a:schemeClr val="tx1">
                    <a:lumMod val="85000"/>
                    <a:lumOff val="15000"/>
                  </a:schemeClr>
                </a:solidFill>
              </a:rPr>
              <a:t>(protagonist)? </a:t>
            </a:r>
            <a:r>
              <a:rPr lang="nl-NL" dirty="0" smtClean="0"/>
              <a:t/>
            </a:r>
            <a:br>
              <a:rPr lang="nl-NL" dirty="0" smtClean="0"/>
            </a:br>
            <a:r>
              <a:rPr lang="nl-NL" i="1" dirty="0" smtClean="0"/>
              <a:t>How does he/</a:t>
            </a:r>
            <a:r>
              <a:rPr lang="nl-NL" i="1" dirty="0" err="1" smtClean="0"/>
              <a:t>she</a:t>
            </a:r>
            <a:r>
              <a:rPr lang="nl-NL" i="1" dirty="0" smtClean="0"/>
              <a:t> change?</a:t>
            </a:r>
            <a:br>
              <a:rPr lang="nl-NL" i="1" dirty="0" smtClean="0"/>
            </a:br>
            <a:r>
              <a:rPr lang="nl-NL" i="1" dirty="0" smtClean="0"/>
              <a:t>How does he/</a:t>
            </a:r>
            <a:r>
              <a:rPr lang="nl-NL" i="1" dirty="0" err="1" smtClean="0"/>
              <a:t>she</a:t>
            </a:r>
            <a:r>
              <a:rPr lang="nl-NL" i="1" dirty="0" smtClean="0"/>
              <a:t> </a:t>
            </a:r>
            <a:r>
              <a:rPr lang="nl-NL" i="1" dirty="0" err="1" smtClean="0"/>
              <a:t>relate</a:t>
            </a:r>
            <a:r>
              <a:rPr lang="nl-NL" i="1" dirty="0" smtClean="0"/>
              <a:t> </a:t>
            </a:r>
            <a:r>
              <a:rPr lang="nl-NL" i="1" dirty="0" err="1" smtClean="0"/>
              <a:t>to</a:t>
            </a:r>
            <a:r>
              <a:rPr lang="nl-NL" i="1" dirty="0" smtClean="0"/>
              <a:t> </a:t>
            </a:r>
            <a:r>
              <a:rPr lang="nl-NL" i="1" dirty="0" err="1" smtClean="0"/>
              <a:t>others</a:t>
            </a:r>
            <a:r>
              <a:rPr lang="nl-NL" i="1" dirty="0" smtClean="0"/>
              <a:t>?</a:t>
            </a:r>
            <a:endParaRPr lang="nl-NL" dirty="0"/>
          </a:p>
          <a:p>
            <a:endParaRPr lang="nl-NL" dirty="0"/>
          </a:p>
        </p:txBody>
      </p:sp>
      <p:sp>
        <p:nvSpPr>
          <p:cNvPr id="2" name="Titel 1"/>
          <p:cNvSpPr>
            <a:spLocks noGrp="1"/>
          </p:cNvSpPr>
          <p:nvPr>
            <p:ph type="title"/>
          </p:nvPr>
        </p:nvSpPr>
        <p:spPr/>
        <p:txBody>
          <a:bodyPr/>
          <a:lstStyle/>
          <a:p>
            <a:r>
              <a:rPr lang="nl-NL" dirty="0" err="1" smtClean="0"/>
              <a:t>Theme</a:t>
            </a:r>
            <a:endParaRPr lang="nl-NL" dirty="0"/>
          </a:p>
        </p:txBody>
      </p:sp>
      <p:pic>
        <p:nvPicPr>
          <p:cNvPr id="4" name="Afbeelding 3" descr="Beschrijving: http://www.denieuwsteschool.nl/Portals/_default/Skins/Nieuwste%20school/images/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43260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82363" y="1075935"/>
            <a:ext cx="3243996" cy="461665"/>
          </a:xfrm>
          <a:prstGeom prst="rect">
            <a:avLst/>
          </a:prstGeom>
          <a:solidFill>
            <a:schemeClr val="bg1"/>
          </a:solidFill>
        </p:spPr>
        <p:txBody>
          <a:bodyPr wrap="square" rtlCol="0">
            <a:spAutoFit/>
          </a:bodyPr>
          <a:lstStyle/>
          <a:p>
            <a:r>
              <a:rPr lang="nl-NL" sz="2400" dirty="0" err="1" smtClean="0"/>
              <a:t>Oppression</a:t>
            </a:r>
            <a:r>
              <a:rPr lang="nl-NL" sz="2400" dirty="0" smtClean="0"/>
              <a:t> </a:t>
            </a:r>
            <a:endParaRPr lang="nl-NL" sz="2400" dirty="0"/>
          </a:p>
        </p:txBody>
      </p:sp>
      <p:sp>
        <p:nvSpPr>
          <p:cNvPr id="6" name="Tekstvak 5"/>
          <p:cNvSpPr txBox="1"/>
          <p:nvPr/>
        </p:nvSpPr>
        <p:spPr>
          <a:xfrm>
            <a:off x="5294050" y="614270"/>
            <a:ext cx="2546564" cy="461665"/>
          </a:xfrm>
          <a:prstGeom prst="rect">
            <a:avLst/>
          </a:prstGeom>
          <a:solidFill>
            <a:schemeClr val="bg1"/>
          </a:solidFill>
        </p:spPr>
        <p:txBody>
          <a:bodyPr wrap="square" rtlCol="0">
            <a:spAutoFit/>
          </a:bodyPr>
          <a:lstStyle/>
          <a:p>
            <a:r>
              <a:rPr lang="nl-NL" sz="2400" dirty="0" err="1" smtClean="0"/>
              <a:t>Normality</a:t>
            </a:r>
            <a:r>
              <a:rPr lang="nl-NL" sz="2400" dirty="0" smtClean="0"/>
              <a:t> </a:t>
            </a:r>
            <a:endParaRPr lang="nl-NL" dirty="0"/>
          </a:p>
        </p:txBody>
      </p:sp>
      <p:sp>
        <p:nvSpPr>
          <p:cNvPr id="7" name="Tekstvak 6"/>
          <p:cNvSpPr txBox="1"/>
          <p:nvPr/>
        </p:nvSpPr>
        <p:spPr>
          <a:xfrm>
            <a:off x="251520" y="5646439"/>
            <a:ext cx="2546564" cy="461665"/>
          </a:xfrm>
          <a:prstGeom prst="rect">
            <a:avLst/>
          </a:prstGeom>
          <a:solidFill>
            <a:schemeClr val="bg1"/>
          </a:solidFill>
        </p:spPr>
        <p:txBody>
          <a:bodyPr wrap="square" rtlCol="0">
            <a:spAutoFit/>
          </a:bodyPr>
          <a:lstStyle/>
          <a:p>
            <a:r>
              <a:rPr lang="nl-NL" sz="2400" dirty="0" smtClean="0"/>
              <a:t>The </a:t>
            </a:r>
            <a:r>
              <a:rPr lang="nl-NL" sz="2400" dirty="0" err="1" smtClean="0"/>
              <a:t>supernatural</a:t>
            </a:r>
            <a:r>
              <a:rPr lang="nl-NL" sz="2400" dirty="0" smtClean="0"/>
              <a:t> </a:t>
            </a:r>
            <a:endParaRPr lang="nl-NL" sz="2400" dirty="0"/>
          </a:p>
        </p:txBody>
      </p:sp>
      <p:sp>
        <p:nvSpPr>
          <p:cNvPr id="8" name="Tekstvak 7"/>
          <p:cNvSpPr txBox="1"/>
          <p:nvPr/>
        </p:nvSpPr>
        <p:spPr>
          <a:xfrm>
            <a:off x="5783891" y="5877272"/>
            <a:ext cx="1917183" cy="461665"/>
          </a:xfrm>
          <a:prstGeom prst="rect">
            <a:avLst/>
          </a:prstGeom>
          <a:solidFill>
            <a:schemeClr val="bg1"/>
          </a:solidFill>
        </p:spPr>
        <p:txBody>
          <a:bodyPr wrap="square" rtlCol="0">
            <a:spAutoFit/>
          </a:bodyPr>
          <a:lstStyle/>
          <a:p>
            <a:r>
              <a:rPr lang="nl-NL" sz="2400" dirty="0" err="1" smtClean="0"/>
              <a:t>Good</a:t>
            </a:r>
            <a:r>
              <a:rPr lang="nl-NL" sz="2400" dirty="0" smtClean="0"/>
              <a:t> </a:t>
            </a:r>
            <a:r>
              <a:rPr lang="nl-NL" sz="2400" dirty="0" err="1" smtClean="0"/>
              <a:t>vs</a:t>
            </a:r>
            <a:r>
              <a:rPr lang="nl-NL" sz="2400" dirty="0" smtClean="0"/>
              <a:t> </a:t>
            </a:r>
            <a:r>
              <a:rPr lang="nl-NL" sz="2400" dirty="0" err="1" smtClean="0"/>
              <a:t>Evil</a:t>
            </a:r>
            <a:endParaRPr lang="nl-NL" sz="2400" dirty="0"/>
          </a:p>
        </p:txBody>
      </p:sp>
      <p:sp>
        <p:nvSpPr>
          <p:cNvPr id="9" name="Tekstvak 8"/>
          <p:cNvSpPr txBox="1"/>
          <p:nvPr/>
        </p:nvSpPr>
        <p:spPr>
          <a:xfrm>
            <a:off x="6567332" y="2791188"/>
            <a:ext cx="1386093" cy="461665"/>
          </a:xfrm>
          <a:prstGeom prst="rect">
            <a:avLst/>
          </a:prstGeom>
          <a:solidFill>
            <a:schemeClr val="bg1"/>
          </a:solidFill>
        </p:spPr>
        <p:txBody>
          <a:bodyPr wrap="square" rtlCol="0">
            <a:spAutoFit/>
          </a:bodyPr>
          <a:lstStyle/>
          <a:p>
            <a:r>
              <a:rPr lang="nl-NL" sz="2400" dirty="0" err="1" smtClean="0"/>
              <a:t>Death</a:t>
            </a:r>
            <a:endParaRPr lang="nl-NL" dirty="0"/>
          </a:p>
        </p:txBody>
      </p:sp>
      <p:pic>
        <p:nvPicPr>
          <p:cNvPr id="3074" name="Picture 2" descr="http://thoughtcatalog.files.wordpress.com/2014/10/behind-the-scenes-footage-from-final-harry-potter-film-hits-web-video-6f199ae35b.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56" r="11169"/>
          <a:stretch/>
        </p:blipFill>
        <p:spPr bwMode="auto">
          <a:xfrm>
            <a:off x="1735177" y="2167764"/>
            <a:ext cx="4680520" cy="310260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21154" y="3037604"/>
            <a:ext cx="1403648" cy="461665"/>
          </a:xfrm>
          <a:prstGeom prst="rect">
            <a:avLst/>
          </a:prstGeom>
          <a:solidFill>
            <a:schemeClr val="bg1"/>
          </a:solidFill>
        </p:spPr>
        <p:txBody>
          <a:bodyPr wrap="square" rtlCol="0">
            <a:spAutoFit/>
          </a:bodyPr>
          <a:lstStyle/>
          <a:p>
            <a:r>
              <a:rPr lang="nl-NL" sz="2400" dirty="0" smtClean="0"/>
              <a:t>Survival</a:t>
            </a:r>
            <a:endParaRPr lang="nl-NL" sz="2400" dirty="0"/>
          </a:p>
        </p:txBody>
      </p:sp>
      <p:sp>
        <p:nvSpPr>
          <p:cNvPr id="12" name="Tekstvak 11"/>
          <p:cNvSpPr txBox="1"/>
          <p:nvPr/>
        </p:nvSpPr>
        <p:spPr>
          <a:xfrm>
            <a:off x="3314758" y="5415607"/>
            <a:ext cx="2546564" cy="830997"/>
          </a:xfrm>
          <a:prstGeom prst="rect">
            <a:avLst/>
          </a:prstGeom>
          <a:solidFill>
            <a:schemeClr val="bg1"/>
          </a:solidFill>
        </p:spPr>
        <p:txBody>
          <a:bodyPr wrap="square" rtlCol="0">
            <a:spAutoFit/>
          </a:bodyPr>
          <a:lstStyle/>
          <a:p>
            <a:r>
              <a:rPr lang="nl-NL" sz="2400" dirty="0" err="1" smtClean="0"/>
              <a:t>Adolescence</a:t>
            </a:r>
            <a:r>
              <a:rPr lang="nl-NL" sz="2400" dirty="0" smtClean="0"/>
              <a:t> </a:t>
            </a:r>
            <a:endParaRPr lang="nl-NL" sz="2400" dirty="0"/>
          </a:p>
          <a:p>
            <a:r>
              <a:rPr lang="nl-NL" sz="2400" dirty="0" smtClean="0"/>
              <a:t> </a:t>
            </a:r>
            <a:endParaRPr lang="nl-NL" dirty="0"/>
          </a:p>
        </p:txBody>
      </p:sp>
      <p:sp>
        <p:nvSpPr>
          <p:cNvPr id="13" name="Tekstvak 12"/>
          <p:cNvSpPr txBox="1"/>
          <p:nvPr/>
        </p:nvSpPr>
        <p:spPr>
          <a:xfrm>
            <a:off x="3303408" y="1334222"/>
            <a:ext cx="2546564" cy="461665"/>
          </a:xfrm>
          <a:prstGeom prst="rect">
            <a:avLst/>
          </a:prstGeom>
          <a:solidFill>
            <a:schemeClr val="bg1"/>
          </a:solidFill>
        </p:spPr>
        <p:txBody>
          <a:bodyPr wrap="square" rtlCol="0">
            <a:spAutoFit/>
          </a:bodyPr>
          <a:lstStyle/>
          <a:p>
            <a:r>
              <a:rPr lang="nl-NL" sz="2400" dirty="0" err="1" smtClean="0"/>
              <a:t>Friendship</a:t>
            </a:r>
            <a:r>
              <a:rPr lang="nl-NL" sz="2400" dirty="0" smtClean="0"/>
              <a:t> </a:t>
            </a:r>
            <a:endParaRPr lang="nl-NL" dirty="0"/>
          </a:p>
        </p:txBody>
      </p:sp>
      <p:pic>
        <p:nvPicPr>
          <p:cNvPr id="11" name="Afbeelding 10"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61807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a:bodyPr>
          <a:lstStyle/>
          <a:p>
            <a:r>
              <a:rPr lang="nl-NL" dirty="0" err="1" smtClean="0"/>
              <a:t>Why</a:t>
            </a:r>
            <a:r>
              <a:rPr lang="nl-NL" dirty="0" smtClean="0"/>
              <a:t> quote?</a:t>
            </a:r>
          </a:p>
          <a:p>
            <a:pPr lvl="1"/>
            <a:r>
              <a:rPr lang="nl-NL" dirty="0" err="1" smtClean="0"/>
              <a:t>To</a:t>
            </a:r>
            <a:r>
              <a:rPr lang="nl-NL" dirty="0" smtClean="0"/>
              <a:t> prove </a:t>
            </a:r>
            <a:r>
              <a:rPr lang="nl-NL" dirty="0" err="1" smtClean="0"/>
              <a:t>that</a:t>
            </a:r>
            <a:r>
              <a:rPr lang="nl-NL" dirty="0" smtClean="0"/>
              <a:t> </a:t>
            </a:r>
            <a:r>
              <a:rPr lang="nl-NL" dirty="0" err="1" smtClean="0"/>
              <a:t>you</a:t>
            </a:r>
            <a:r>
              <a:rPr lang="nl-NL" dirty="0" smtClean="0"/>
              <a:t> </a:t>
            </a:r>
            <a:r>
              <a:rPr lang="nl-NL" dirty="0" err="1" smtClean="0"/>
              <a:t>don’t</a:t>
            </a:r>
            <a:r>
              <a:rPr lang="nl-NL" dirty="0" smtClean="0"/>
              <a:t> </a:t>
            </a:r>
            <a:r>
              <a:rPr lang="nl-NL" dirty="0" err="1" smtClean="0"/>
              <a:t>use</a:t>
            </a:r>
            <a:r>
              <a:rPr lang="nl-NL" dirty="0" smtClean="0"/>
              <a:t> </a:t>
            </a:r>
            <a:r>
              <a:rPr lang="nl-NL" dirty="0" err="1" smtClean="0"/>
              <a:t>plagiarism</a:t>
            </a:r>
            <a:endParaRPr lang="nl-NL" dirty="0" smtClean="0"/>
          </a:p>
          <a:p>
            <a:pPr lvl="1"/>
            <a:r>
              <a:rPr lang="nl-NL" dirty="0" err="1" smtClean="0"/>
              <a:t>To</a:t>
            </a:r>
            <a:r>
              <a:rPr lang="nl-NL" dirty="0" smtClean="0"/>
              <a:t> support </a:t>
            </a:r>
            <a:r>
              <a:rPr lang="nl-NL" dirty="0" err="1" smtClean="0"/>
              <a:t>an</a:t>
            </a:r>
            <a:r>
              <a:rPr lang="nl-NL" dirty="0" smtClean="0"/>
              <a:t> </a:t>
            </a:r>
            <a:r>
              <a:rPr lang="nl-NL" dirty="0" err="1" smtClean="0"/>
              <a:t>answer</a:t>
            </a:r>
            <a:r>
              <a:rPr lang="nl-NL" dirty="0" smtClean="0"/>
              <a:t> </a:t>
            </a:r>
            <a:r>
              <a:rPr lang="nl-NL" dirty="0" err="1" smtClean="0"/>
              <a:t>to</a:t>
            </a:r>
            <a:r>
              <a:rPr lang="nl-NL" dirty="0" smtClean="0"/>
              <a:t> a question </a:t>
            </a:r>
            <a:r>
              <a:rPr lang="nl-NL" dirty="0" err="1" smtClean="0"/>
              <a:t>about</a:t>
            </a:r>
            <a:r>
              <a:rPr lang="nl-NL" dirty="0" smtClean="0"/>
              <a:t> </a:t>
            </a:r>
            <a:r>
              <a:rPr lang="nl-NL" dirty="0" err="1" smtClean="0"/>
              <a:t>your</a:t>
            </a:r>
            <a:r>
              <a:rPr lang="nl-NL" dirty="0" smtClean="0"/>
              <a:t> story</a:t>
            </a:r>
          </a:p>
          <a:p>
            <a:pPr lvl="1"/>
            <a:r>
              <a:rPr lang="nl-NL" dirty="0" err="1" smtClean="0"/>
              <a:t>To</a:t>
            </a:r>
            <a:r>
              <a:rPr lang="nl-NL" dirty="0" smtClean="0"/>
              <a:t> show </a:t>
            </a:r>
            <a:r>
              <a:rPr lang="nl-NL" dirty="0" err="1" smtClean="0"/>
              <a:t>how</a:t>
            </a:r>
            <a:r>
              <a:rPr lang="nl-NL" dirty="0" smtClean="0"/>
              <a:t> the </a:t>
            </a:r>
            <a:r>
              <a:rPr lang="nl-NL" dirty="0" err="1" smtClean="0"/>
              <a:t>author</a:t>
            </a:r>
            <a:r>
              <a:rPr lang="nl-NL" dirty="0" smtClean="0"/>
              <a:t> </a:t>
            </a:r>
            <a:r>
              <a:rPr lang="nl-NL" dirty="0" err="1" smtClean="0"/>
              <a:t>uses</a:t>
            </a:r>
            <a:r>
              <a:rPr lang="nl-NL" dirty="0" smtClean="0"/>
              <a:t> </a:t>
            </a:r>
            <a:r>
              <a:rPr lang="nl-NL" dirty="0" err="1" smtClean="0"/>
              <a:t>language</a:t>
            </a:r>
            <a:r>
              <a:rPr lang="nl-NL" dirty="0" smtClean="0"/>
              <a:t> </a:t>
            </a:r>
          </a:p>
          <a:p>
            <a:pPr lvl="1"/>
            <a:endParaRPr lang="nl-NL" dirty="0"/>
          </a:p>
          <a:p>
            <a:r>
              <a:rPr lang="nl-NL" dirty="0" smtClean="0"/>
              <a:t>How </a:t>
            </a:r>
            <a:r>
              <a:rPr lang="nl-NL" dirty="0" err="1" smtClean="0"/>
              <a:t>to</a:t>
            </a:r>
            <a:r>
              <a:rPr lang="nl-NL" dirty="0" smtClean="0"/>
              <a:t> quote?</a:t>
            </a:r>
          </a:p>
          <a:p>
            <a:pPr lvl="1"/>
            <a:r>
              <a:rPr lang="nl-NL" dirty="0" smtClean="0"/>
              <a:t>Start </a:t>
            </a:r>
            <a:r>
              <a:rPr lang="nl-NL" dirty="0" err="1" smtClean="0"/>
              <a:t>your</a:t>
            </a:r>
            <a:r>
              <a:rPr lang="nl-NL" dirty="0" smtClean="0"/>
              <a:t> quote </a:t>
            </a:r>
            <a:r>
              <a:rPr lang="nl-NL" dirty="0" err="1" smtClean="0"/>
              <a:t>with</a:t>
            </a:r>
            <a:r>
              <a:rPr lang="nl-NL" dirty="0" smtClean="0"/>
              <a:t> </a:t>
            </a:r>
            <a:r>
              <a:rPr lang="nl-NL" dirty="0" err="1" smtClean="0"/>
              <a:t>quotation</a:t>
            </a:r>
            <a:r>
              <a:rPr lang="nl-NL" dirty="0" smtClean="0"/>
              <a:t> </a:t>
            </a:r>
            <a:r>
              <a:rPr lang="nl-NL" dirty="0" err="1" smtClean="0"/>
              <a:t>marks</a:t>
            </a:r>
            <a:endParaRPr lang="nl-NL" dirty="0" smtClean="0"/>
          </a:p>
          <a:p>
            <a:pPr lvl="1"/>
            <a:r>
              <a:rPr lang="nl-NL" dirty="0" smtClean="0"/>
              <a:t>End </a:t>
            </a:r>
            <a:r>
              <a:rPr lang="nl-NL" dirty="0" err="1" smtClean="0"/>
              <a:t>your</a:t>
            </a:r>
            <a:r>
              <a:rPr lang="nl-NL" dirty="0" smtClean="0"/>
              <a:t> quote </a:t>
            </a:r>
            <a:r>
              <a:rPr lang="nl-NL" dirty="0" err="1" smtClean="0"/>
              <a:t>with</a:t>
            </a:r>
            <a:r>
              <a:rPr lang="nl-NL" dirty="0" smtClean="0"/>
              <a:t> </a:t>
            </a:r>
            <a:r>
              <a:rPr lang="nl-NL" dirty="0" err="1" smtClean="0"/>
              <a:t>quotation</a:t>
            </a:r>
            <a:r>
              <a:rPr lang="nl-NL" dirty="0" smtClean="0"/>
              <a:t> </a:t>
            </a:r>
            <a:r>
              <a:rPr lang="nl-NL" dirty="0" err="1" smtClean="0"/>
              <a:t>marks</a:t>
            </a:r>
            <a:r>
              <a:rPr lang="nl-NL" dirty="0" smtClean="0"/>
              <a:t> </a:t>
            </a:r>
          </a:p>
          <a:p>
            <a:pPr lvl="1"/>
            <a:r>
              <a:rPr lang="nl-NL" dirty="0" err="1" smtClean="0"/>
              <a:t>After</a:t>
            </a:r>
            <a:r>
              <a:rPr lang="nl-NL" dirty="0" smtClean="0"/>
              <a:t> </a:t>
            </a:r>
            <a:r>
              <a:rPr lang="nl-NL" dirty="0" err="1" smtClean="0"/>
              <a:t>your</a:t>
            </a:r>
            <a:r>
              <a:rPr lang="nl-NL" dirty="0" smtClean="0"/>
              <a:t> quote, </a:t>
            </a:r>
            <a:r>
              <a:rPr lang="nl-NL" dirty="0" err="1" smtClean="0"/>
              <a:t>write</a:t>
            </a:r>
            <a:r>
              <a:rPr lang="nl-NL" dirty="0" smtClean="0"/>
              <a:t> down the last name of the </a:t>
            </a:r>
            <a:r>
              <a:rPr lang="nl-NL" dirty="0" err="1" smtClean="0"/>
              <a:t>author</a:t>
            </a:r>
            <a:r>
              <a:rPr lang="nl-NL" dirty="0" smtClean="0"/>
              <a:t> </a:t>
            </a:r>
            <a:r>
              <a:rPr lang="nl-NL" dirty="0" err="1" smtClean="0"/>
              <a:t>and</a:t>
            </a:r>
            <a:r>
              <a:rPr lang="nl-NL" dirty="0" smtClean="0"/>
              <a:t> the page </a:t>
            </a:r>
            <a:r>
              <a:rPr lang="nl-NL" dirty="0" err="1" smtClean="0"/>
              <a:t>where</a:t>
            </a:r>
            <a:r>
              <a:rPr lang="nl-NL" dirty="0" smtClean="0"/>
              <a:t> </a:t>
            </a:r>
            <a:r>
              <a:rPr lang="nl-NL" dirty="0" err="1" smtClean="0"/>
              <a:t>your</a:t>
            </a:r>
            <a:r>
              <a:rPr lang="nl-NL" dirty="0" smtClean="0"/>
              <a:t> found the quote in </a:t>
            </a:r>
            <a:r>
              <a:rPr lang="nl-NL" dirty="0" err="1" smtClean="0"/>
              <a:t>brackets</a:t>
            </a:r>
            <a:endParaRPr lang="nl-NL" dirty="0" smtClean="0"/>
          </a:p>
          <a:p>
            <a:pPr lvl="1"/>
            <a:r>
              <a:rPr lang="nl-NL" dirty="0" smtClean="0"/>
              <a:t>E.g.: “The dog </a:t>
            </a:r>
            <a:r>
              <a:rPr lang="nl-NL" dirty="0" err="1" smtClean="0"/>
              <a:t>fell</a:t>
            </a:r>
            <a:r>
              <a:rPr lang="nl-NL" dirty="0" smtClean="0"/>
              <a:t> </a:t>
            </a:r>
            <a:r>
              <a:rPr lang="nl-NL" dirty="0" err="1" smtClean="0"/>
              <a:t>from</a:t>
            </a:r>
            <a:r>
              <a:rPr lang="nl-NL" dirty="0" smtClean="0"/>
              <a:t> the roof.” (Williams, 59)</a:t>
            </a:r>
            <a:endParaRPr lang="nl-NL" dirty="0"/>
          </a:p>
        </p:txBody>
      </p:sp>
      <p:sp>
        <p:nvSpPr>
          <p:cNvPr id="2" name="Titel 1"/>
          <p:cNvSpPr>
            <a:spLocks noGrp="1"/>
          </p:cNvSpPr>
          <p:nvPr>
            <p:ph type="title"/>
          </p:nvPr>
        </p:nvSpPr>
        <p:spPr/>
        <p:txBody>
          <a:bodyPr/>
          <a:lstStyle/>
          <a:p>
            <a:r>
              <a:rPr lang="nl-NL" dirty="0" err="1" smtClean="0"/>
              <a:t>Quoting</a:t>
            </a:r>
            <a:r>
              <a:rPr lang="nl-NL" dirty="0" smtClean="0"/>
              <a:t> </a:t>
            </a:r>
            <a:endParaRPr lang="nl-NL" dirty="0"/>
          </a:p>
        </p:txBody>
      </p:sp>
      <p:pic>
        <p:nvPicPr>
          <p:cNvPr id="1026" name="Picture 2" descr="http://www.shermanreport.com/wp-content/uploads/2014/11/quotation-ma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85742"/>
            <a:ext cx="1273987"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062625" y="3704156"/>
            <a:ext cx="545342" cy="830997"/>
          </a:xfrm>
          <a:prstGeom prst="rect">
            <a:avLst/>
          </a:prstGeom>
          <a:noFill/>
        </p:spPr>
        <p:txBody>
          <a:bodyPr wrap="none" rtlCol="0">
            <a:spAutoFit/>
          </a:bodyPr>
          <a:lstStyle/>
          <a:p>
            <a:r>
              <a:rPr lang="nl-NL" sz="4800" b="1" dirty="0" smtClean="0"/>
              <a:t>“</a:t>
            </a:r>
            <a:endParaRPr lang="nl-NL" sz="4800" b="1" dirty="0"/>
          </a:p>
        </p:txBody>
      </p:sp>
      <p:sp>
        <p:nvSpPr>
          <p:cNvPr id="6" name="Tekstvak 5"/>
          <p:cNvSpPr txBox="1"/>
          <p:nvPr/>
        </p:nvSpPr>
        <p:spPr>
          <a:xfrm rot="10800000">
            <a:off x="6186898" y="3717032"/>
            <a:ext cx="545342" cy="830997"/>
          </a:xfrm>
          <a:prstGeom prst="rect">
            <a:avLst/>
          </a:prstGeom>
          <a:noFill/>
        </p:spPr>
        <p:txBody>
          <a:bodyPr wrap="none" rtlCol="0">
            <a:spAutoFit/>
          </a:bodyPr>
          <a:lstStyle/>
          <a:p>
            <a:r>
              <a:rPr lang="nl-NL" sz="4800" b="1" dirty="0" smtClean="0"/>
              <a:t>“</a:t>
            </a:r>
            <a:endParaRPr lang="nl-NL" sz="4800" b="1" dirty="0"/>
          </a:p>
        </p:txBody>
      </p:sp>
      <p:pic>
        <p:nvPicPr>
          <p:cNvPr id="7" name="Afbeelding 6"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305076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823040"/>
            <a:ext cx="7239000" cy="4846320"/>
          </a:xfrm>
        </p:spPr>
        <p:txBody>
          <a:bodyPr>
            <a:normAutofit fontScale="92500" lnSpcReduction="20000"/>
          </a:bodyPr>
          <a:lstStyle/>
          <a:p>
            <a:r>
              <a:rPr lang="nl-NL" sz="2200" dirty="0" smtClean="0"/>
              <a:t>Harry </a:t>
            </a:r>
            <a:r>
              <a:rPr lang="nl-NL" sz="2200" dirty="0" err="1" smtClean="0"/>
              <a:t>always</a:t>
            </a:r>
            <a:r>
              <a:rPr lang="nl-NL" sz="2200" dirty="0" smtClean="0"/>
              <a:t> </a:t>
            </a:r>
            <a:r>
              <a:rPr lang="nl-NL" sz="2200" dirty="0" err="1" smtClean="0"/>
              <a:t>wanted</a:t>
            </a:r>
            <a:r>
              <a:rPr lang="nl-NL" sz="2200" dirty="0" smtClean="0"/>
              <a:t>  </a:t>
            </a:r>
            <a:r>
              <a:rPr lang="nl-NL" sz="2200" dirty="0" err="1" smtClean="0"/>
              <a:t>to</a:t>
            </a:r>
            <a:r>
              <a:rPr lang="nl-NL" sz="2200" dirty="0" smtClean="0"/>
              <a:t> </a:t>
            </a:r>
            <a:r>
              <a:rPr lang="nl-NL" sz="2200" dirty="0" err="1" smtClean="0"/>
              <a:t>know</a:t>
            </a:r>
            <a:r>
              <a:rPr lang="nl-NL" sz="2200" dirty="0" smtClean="0"/>
              <a:t> </a:t>
            </a:r>
            <a:r>
              <a:rPr lang="nl-NL" sz="2200" dirty="0" err="1" smtClean="0"/>
              <a:t>what</a:t>
            </a:r>
            <a:r>
              <a:rPr lang="nl-NL" sz="2200" dirty="0" smtClean="0"/>
              <a:t> his </a:t>
            </a:r>
            <a:r>
              <a:rPr lang="nl-NL" sz="2200" dirty="0" err="1" smtClean="0"/>
              <a:t>parents</a:t>
            </a:r>
            <a:r>
              <a:rPr lang="nl-NL" sz="2200" dirty="0" smtClean="0"/>
              <a:t> </a:t>
            </a:r>
            <a:r>
              <a:rPr lang="nl-NL" sz="2200" dirty="0" err="1" smtClean="0"/>
              <a:t>were</a:t>
            </a:r>
            <a:r>
              <a:rPr lang="nl-NL" sz="2200" dirty="0" smtClean="0"/>
              <a:t> </a:t>
            </a:r>
            <a:r>
              <a:rPr lang="nl-NL" sz="2200" dirty="0" err="1" smtClean="0"/>
              <a:t>like</a:t>
            </a:r>
            <a:r>
              <a:rPr lang="nl-NL" sz="2200" dirty="0" smtClean="0"/>
              <a:t>: “</a:t>
            </a:r>
            <a:r>
              <a:rPr lang="en-US" sz="2200" dirty="0"/>
              <a:t>He couldn't remember his parents at all. His aunt and uncle never spoke about them, and of course he was forbidden to ask questions. There were no photographs of them in the house</a:t>
            </a:r>
            <a:r>
              <a:rPr lang="en-US" sz="2200" dirty="0" smtClean="0"/>
              <a:t>.” (Rowling, 61)</a:t>
            </a:r>
          </a:p>
          <a:p>
            <a:endParaRPr lang="nl-NL" dirty="0" smtClean="0"/>
          </a:p>
          <a:p>
            <a:r>
              <a:rPr lang="en-US" sz="2200" dirty="0" smtClean="0"/>
              <a:t>The living conditions at his house were very poor, at least for him: “Harry </a:t>
            </a:r>
            <a:r>
              <a:rPr lang="en-US" sz="2200" dirty="0"/>
              <a:t>was used to spiders, because the cupboard under the stairs was full of them, and that was where he </a:t>
            </a:r>
            <a:r>
              <a:rPr lang="en-US" sz="2200" dirty="0" smtClean="0"/>
              <a:t>slept.” (Rowling, 89)</a:t>
            </a:r>
            <a:endParaRPr lang="nl-NL" sz="2200" dirty="0" smtClean="0"/>
          </a:p>
          <a:p>
            <a:endParaRPr lang="nl-NL" dirty="0" smtClean="0"/>
          </a:p>
          <a:p>
            <a:r>
              <a:rPr lang="nl-NL" sz="2200" dirty="0" smtClean="0"/>
              <a:t>Harry is </a:t>
            </a:r>
            <a:r>
              <a:rPr lang="nl-NL" sz="2200" dirty="0" err="1" smtClean="0"/>
              <a:t>very</a:t>
            </a:r>
            <a:r>
              <a:rPr lang="nl-NL" sz="2200" dirty="0" smtClean="0"/>
              <a:t> </a:t>
            </a:r>
            <a:r>
              <a:rPr lang="nl-NL" sz="2200" dirty="0" err="1" smtClean="0"/>
              <a:t>loyal</a:t>
            </a:r>
            <a:r>
              <a:rPr lang="nl-NL" sz="2200" dirty="0" smtClean="0"/>
              <a:t> </a:t>
            </a:r>
            <a:r>
              <a:rPr lang="nl-NL" sz="2200" dirty="0" err="1" smtClean="0"/>
              <a:t>to</a:t>
            </a:r>
            <a:r>
              <a:rPr lang="nl-NL" sz="2200" dirty="0" smtClean="0"/>
              <a:t> his </a:t>
            </a:r>
            <a:r>
              <a:rPr lang="nl-NL" sz="2200" dirty="0" err="1" smtClean="0"/>
              <a:t>friends</a:t>
            </a:r>
            <a:r>
              <a:rPr lang="nl-NL" sz="2200" dirty="0" smtClean="0"/>
              <a:t>: </a:t>
            </a:r>
            <a:br>
              <a:rPr lang="nl-NL" sz="2200" dirty="0" smtClean="0"/>
            </a:br>
            <a:r>
              <a:rPr lang="nl-NL" sz="2200" dirty="0" smtClean="0"/>
              <a:t>“</a:t>
            </a:r>
            <a:r>
              <a:rPr lang="en-US" sz="2200" dirty="0"/>
              <a:t>But from that moment on, Hermione Granger became their friend. There are some things you can't share without ending up liking each other, and knocking out a twelve-foot mountain troll is one of them</a:t>
            </a:r>
            <a:r>
              <a:rPr lang="en-US" sz="2200" dirty="0" smtClean="0"/>
              <a:t>.” (Rowling, 178)</a:t>
            </a:r>
            <a:endParaRPr lang="nl-NL" sz="2200" dirty="0"/>
          </a:p>
        </p:txBody>
      </p:sp>
      <p:sp>
        <p:nvSpPr>
          <p:cNvPr id="2" name="Titel 1"/>
          <p:cNvSpPr>
            <a:spLocks noGrp="1"/>
          </p:cNvSpPr>
          <p:nvPr>
            <p:ph type="title"/>
          </p:nvPr>
        </p:nvSpPr>
        <p:spPr/>
        <p:txBody>
          <a:bodyPr/>
          <a:lstStyle/>
          <a:p>
            <a:r>
              <a:rPr lang="nl-NL" dirty="0" err="1" smtClean="0"/>
              <a:t>Quoting</a:t>
            </a:r>
            <a:r>
              <a:rPr lang="nl-NL" dirty="0" smtClean="0"/>
              <a:t> </a:t>
            </a:r>
            <a:endParaRPr lang="nl-NL" dirty="0"/>
          </a:p>
        </p:txBody>
      </p:sp>
      <p:pic>
        <p:nvPicPr>
          <p:cNvPr id="6" name="Picture 2" descr="http://www.shermanreport.com/wp-content/uploads/2014/11/quotation-ma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85742"/>
            <a:ext cx="1273987"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411612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2111072"/>
            <a:ext cx="7239000" cy="4846320"/>
          </a:xfrm>
        </p:spPr>
        <p:txBody>
          <a:bodyPr/>
          <a:lstStyle/>
          <a:p>
            <a:r>
              <a:rPr lang="nl-NL" dirty="0" smtClean="0"/>
              <a:t>Time </a:t>
            </a:r>
            <a:r>
              <a:rPr lang="nl-NL" dirty="0" err="1" smtClean="0"/>
              <a:t>and</a:t>
            </a:r>
            <a:r>
              <a:rPr lang="nl-NL" dirty="0" smtClean="0"/>
              <a:t> </a:t>
            </a:r>
            <a:r>
              <a:rPr lang="nl-NL" dirty="0" err="1" smtClean="0"/>
              <a:t>Place</a:t>
            </a:r>
            <a:r>
              <a:rPr lang="nl-NL" dirty="0" smtClean="0"/>
              <a:t> are </a:t>
            </a:r>
            <a:r>
              <a:rPr lang="nl-NL" dirty="0" err="1" smtClean="0"/>
              <a:t>very</a:t>
            </a:r>
            <a:r>
              <a:rPr lang="nl-NL" dirty="0" smtClean="0"/>
              <a:t> important </a:t>
            </a:r>
            <a:r>
              <a:rPr lang="nl-NL" dirty="0" err="1" smtClean="0"/>
              <a:t>elements</a:t>
            </a:r>
            <a:r>
              <a:rPr lang="nl-NL" dirty="0" smtClean="0"/>
              <a:t> of a story. </a:t>
            </a:r>
            <a:r>
              <a:rPr lang="nl-NL" dirty="0"/>
              <a:t/>
            </a:r>
            <a:br>
              <a:rPr lang="nl-NL" dirty="0"/>
            </a:br>
            <a:r>
              <a:rPr lang="nl-NL" i="1" dirty="0" err="1" smtClean="0">
                <a:solidFill>
                  <a:schemeClr val="bg1">
                    <a:lumMod val="50000"/>
                  </a:schemeClr>
                </a:solidFill>
              </a:rPr>
              <a:t>Together</a:t>
            </a:r>
            <a:r>
              <a:rPr lang="nl-NL" i="1" dirty="0" smtClean="0">
                <a:solidFill>
                  <a:schemeClr val="bg1">
                    <a:lumMod val="50000"/>
                  </a:schemeClr>
                </a:solidFill>
              </a:rPr>
              <a:t> </a:t>
            </a:r>
            <a:r>
              <a:rPr lang="nl-NL" i="1" dirty="0" err="1" smtClean="0">
                <a:solidFill>
                  <a:schemeClr val="bg1">
                    <a:lumMod val="50000"/>
                  </a:schemeClr>
                </a:solidFill>
              </a:rPr>
              <a:t>they</a:t>
            </a:r>
            <a:r>
              <a:rPr lang="nl-NL" i="1" dirty="0" smtClean="0">
                <a:solidFill>
                  <a:schemeClr val="bg1">
                    <a:lumMod val="50000"/>
                  </a:schemeClr>
                </a:solidFill>
              </a:rPr>
              <a:t> are </a:t>
            </a:r>
            <a:r>
              <a:rPr lang="nl-NL" i="1" dirty="0" err="1" smtClean="0">
                <a:solidFill>
                  <a:schemeClr val="bg1">
                    <a:lumMod val="50000"/>
                  </a:schemeClr>
                </a:solidFill>
              </a:rPr>
              <a:t>called</a:t>
            </a:r>
            <a:r>
              <a:rPr lang="nl-NL" i="1" dirty="0" smtClean="0">
                <a:solidFill>
                  <a:schemeClr val="bg1">
                    <a:lumMod val="50000"/>
                  </a:schemeClr>
                </a:solidFill>
              </a:rPr>
              <a:t> the </a:t>
            </a:r>
            <a:r>
              <a:rPr lang="nl-NL" b="1" i="1" u="sng" dirty="0" smtClean="0"/>
              <a:t>setting</a:t>
            </a:r>
            <a:r>
              <a:rPr lang="nl-NL" i="1" dirty="0" smtClean="0">
                <a:solidFill>
                  <a:schemeClr val="bg1">
                    <a:lumMod val="50000"/>
                  </a:schemeClr>
                </a:solidFill>
              </a:rPr>
              <a:t> of a story.</a:t>
            </a:r>
          </a:p>
          <a:p>
            <a:endParaRPr lang="nl-NL" dirty="0"/>
          </a:p>
          <a:p>
            <a:r>
              <a:rPr lang="nl-NL" dirty="0" smtClean="0"/>
              <a:t>Plot </a:t>
            </a:r>
            <a:r>
              <a:rPr lang="nl-NL" dirty="0" err="1" smtClean="0"/>
              <a:t>and</a:t>
            </a:r>
            <a:r>
              <a:rPr lang="nl-NL" dirty="0" smtClean="0"/>
              <a:t> </a:t>
            </a:r>
            <a:r>
              <a:rPr lang="nl-NL" dirty="0" err="1" smtClean="0"/>
              <a:t>characters</a:t>
            </a:r>
            <a:r>
              <a:rPr lang="nl-NL" dirty="0" smtClean="0"/>
              <a:t> are </a:t>
            </a:r>
            <a:r>
              <a:rPr lang="nl-NL" dirty="0" err="1" smtClean="0"/>
              <a:t>usually</a:t>
            </a:r>
            <a:r>
              <a:rPr lang="nl-NL" dirty="0" smtClean="0"/>
              <a:t> the most important </a:t>
            </a:r>
            <a:r>
              <a:rPr lang="nl-NL" dirty="0" err="1" smtClean="0"/>
              <a:t>elements</a:t>
            </a:r>
            <a:r>
              <a:rPr lang="nl-NL" dirty="0" smtClean="0"/>
              <a:t> in a story, setting is </a:t>
            </a:r>
            <a:r>
              <a:rPr lang="nl-NL" dirty="0" err="1" smtClean="0"/>
              <a:t>used</a:t>
            </a:r>
            <a:r>
              <a:rPr lang="nl-NL" dirty="0" smtClean="0"/>
              <a:t> </a:t>
            </a:r>
            <a:r>
              <a:rPr lang="nl-NL" dirty="0" err="1" smtClean="0"/>
              <a:t>to</a:t>
            </a:r>
            <a:r>
              <a:rPr lang="nl-NL" dirty="0" smtClean="0"/>
              <a:t> fit </a:t>
            </a:r>
            <a:r>
              <a:rPr lang="nl-NL" dirty="0" err="1" smtClean="0"/>
              <a:t>everything</a:t>
            </a:r>
            <a:r>
              <a:rPr lang="nl-NL" dirty="0" smtClean="0"/>
              <a:t> </a:t>
            </a:r>
            <a:r>
              <a:rPr lang="nl-NL" dirty="0" err="1" smtClean="0"/>
              <a:t>together</a:t>
            </a:r>
            <a:r>
              <a:rPr lang="nl-NL" dirty="0" smtClean="0"/>
              <a:t>. </a:t>
            </a:r>
          </a:p>
          <a:p>
            <a:endParaRPr lang="nl-NL" dirty="0" smtClean="0"/>
          </a:p>
        </p:txBody>
      </p:sp>
      <p:sp>
        <p:nvSpPr>
          <p:cNvPr id="2" name="Titel 1"/>
          <p:cNvSpPr>
            <a:spLocks noGrp="1"/>
          </p:cNvSpPr>
          <p:nvPr>
            <p:ph type="title"/>
          </p:nvPr>
        </p:nvSpPr>
        <p:spPr/>
        <p:txBody>
          <a:bodyPr/>
          <a:lstStyle/>
          <a:p>
            <a:r>
              <a:rPr lang="nl-NL" dirty="0" smtClean="0"/>
              <a:t>Setting</a:t>
            </a:r>
            <a:endParaRPr lang="nl-NL" dirty="0"/>
          </a:p>
        </p:txBody>
      </p:sp>
      <p:pic>
        <p:nvPicPr>
          <p:cNvPr id="2050" name="Picture 2" descr="http://composerfocus.com/wp-content/uploads/2012/05/t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88640"/>
            <a:ext cx="1966540" cy="147580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Beschrijving: http://www.denieuwsteschool.nl/Portals/_default/Skins/Nieuwste%20school/image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Tree>
    <p:extLst>
      <p:ext uri="{BB962C8B-B14F-4D97-AF65-F5344CB8AC3E}">
        <p14:creationId xmlns:p14="http://schemas.microsoft.com/office/powerpoint/2010/main" val="193333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Beschrijving: http://www.denieuwsteschool.nl/Portals/_default/Skins/Nieuwste%20school/images/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987" y="5902099"/>
            <a:ext cx="2261091" cy="886326"/>
          </a:xfrm>
          <a:prstGeom prst="rect">
            <a:avLst/>
          </a:prstGeom>
          <a:noFill/>
          <a:ln>
            <a:noFill/>
          </a:ln>
        </p:spPr>
      </p:pic>
      <p:sp>
        <p:nvSpPr>
          <p:cNvPr id="3" name="Tijdelijke aanduiding voor inhoud 2"/>
          <p:cNvSpPr>
            <a:spLocks noGrp="1"/>
          </p:cNvSpPr>
          <p:nvPr>
            <p:ph idx="1"/>
          </p:nvPr>
        </p:nvSpPr>
        <p:spPr/>
        <p:txBody>
          <a:bodyPr/>
          <a:lstStyle/>
          <a:p>
            <a:r>
              <a:rPr lang="nl-NL" dirty="0" smtClean="0"/>
              <a:t>Harry Potter</a:t>
            </a:r>
            <a:endParaRPr lang="nl-NL" dirty="0"/>
          </a:p>
        </p:txBody>
      </p:sp>
      <p:sp>
        <p:nvSpPr>
          <p:cNvPr id="2" name="Titel 1"/>
          <p:cNvSpPr>
            <a:spLocks noGrp="1"/>
          </p:cNvSpPr>
          <p:nvPr>
            <p:ph type="title"/>
          </p:nvPr>
        </p:nvSpPr>
        <p:spPr/>
        <p:txBody>
          <a:bodyPr/>
          <a:lstStyle/>
          <a:p>
            <a:r>
              <a:rPr lang="nl-NL" dirty="0" smtClean="0"/>
              <a:t>Time </a:t>
            </a:r>
            <a:r>
              <a:rPr lang="nl-NL" dirty="0" err="1" smtClean="0"/>
              <a:t>and</a:t>
            </a:r>
            <a:r>
              <a:rPr lang="nl-NL" dirty="0" smtClean="0"/>
              <a:t> </a:t>
            </a:r>
            <a:r>
              <a:rPr lang="nl-NL" dirty="0" err="1" smtClean="0"/>
              <a:t>place</a:t>
            </a:r>
            <a:r>
              <a:rPr lang="nl-NL" dirty="0" smtClean="0"/>
              <a:t> </a:t>
            </a:r>
            <a:endParaRPr lang="nl-NL" dirty="0"/>
          </a:p>
        </p:txBody>
      </p:sp>
      <p:pic>
        <p:nvPicPr>
          <p:cNvPr id="2052" name="Picture 4" descr="http://imageserver.moviepilot.com/car2_682_1313011a-daniel-radcliffe-is-just-like-you-and-me-and-here-s-the-proof.jpeg?width=682&amp;height=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37" y="3284984"/>
            <a:ext cx="6496050" cy="34385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mg3.wikia.nocookie.net/__cb20090509160456/harrypotter/images/e/ed/Hogwarts_boats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827" y="260648"/>
            <a:ext cx="4647661"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96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608</TotalTime>
  <Words>755</Words>
  <Application>Microsoft Office PowerPoint</Application>
  <PresentationFormat>Diavoorstelling (4:3)</PresentationFormat>
  <Paragraphs>147</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Concours</vt:lpstr>
      <vt:lpstr>Reading a novel</vt:lpstr>
      <vt:lpstr>Elements of a story</vt:lpstr>
      <vt:lpstr>Theme </vt:lpstr>
      <vt:lpstr>Theme</vt:lpstr>
      <vt:lpstr>PowerPoint-presentatie</vt:lpstr>
      <vt:lpstr>Quoting </vt:lpstr>
      <vt:lpstr>Quoting </vt:lpstr>
      <vt:lpstr>Setting</vt:lpstr>
      <vt:lpstr>Time and place </vt:lpstr>
      <vt:lpstr>Time and place</vt:lpstr>
      <vt:lpstr>Time and place </vt:lpstr>
      <vt:lpstr>Time and place</vt:lpstr>
      <vt:lpstr>How to summarise </vt:lpstr>
      <vt:lpstr>How to summarise </vt:lpstr>
      <vt:lpstr>How to summarise </vt:lpstr>
      <vt:lpstr>Recognise your main  character (protagonist)</vt:lpstr>
      <vt:lpstr>Recognise your main  character (antagonist)</vt:lpstr>
      <vt:lpstr>How to describe characters</vt:lpstr>
      <vt:lpstr>PowerPoint-presentatie</vt:lpstr>
      <vt:lpstr>How to describe characters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dc:title>
  <dc:creator>Yoeri van Helvoirt</dc:creator>
  <cp:lastModifiedBy>Yoeri van Helvoirt</cp:lastModifiedBy>
  <cp:revision>33</cp:revision>
  <dcterms:created xsi:type="dcterms:W3CDTF">2014-09-08T10:30:31Z</dcterms:created>
  <dcterms:modified xsi:type="dcterms:W3CDTF">2015-06-22T19:49:35Z</dcterms:modified>
</cp:coreProperties>
</file>